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4" r:id="rId15"/>
    <p:sldId id="270" r:id="rId16"/>
    <p:sldId id="269" r:id="rId17"/>
    <p:sldId id="271" r:id="rId18"/>
    <p:sldId id="272" r:id="rId19"/>
    <p:sldId id="273" r:id="rId20"/>
    <p:sldId id="276" r:id="rId21"/>
    <p:sldId id="277" r:id="rId22"/>
    <p:sldId id="275" r:id="rId23"/>
    <p:sldId id="278" r:id="rId24"/>
    <p:sldId id="279" r:id="rId25"/>
    <p:sldId id="280" r:id="rId26"/>
    <p:sldId id="281" r:id="rId27"/>
    <p:sldId id="282" r:id="rId28"/>
    <p:sldId id="283" r:id="rId29"/>
    <p:sldId id="293" r:id="rId30"/>
    <p:sldId id="297" r:id="rId31"/>
    <p:sldId id="294" r:id="rId32"/>
    <p:sldId id="295" r:id="rId33"/>
    <p:sldId id="296" r:id="rId34"/>
    <p:sldId id="298" r:id="rId35"/>
    <p:sldId id="299" r:id="rId36"/>
    <p:sldId id="285" r:id="rId37"/>
    <p:sldId id="286" r:id="rId38"/>
    <p:sldId id="287" r:id="rId39"/>
    <p:sldId id="288" r:id="rId40"/>
    <p:sldId id="289" r:id="rId41"/>
    <p:sldId id="290" r:id="rId42"/>
    <p:sldId id="291" r:id="rId43"/>
  </p:sldIdLst>
  <p:sldSz cx="10696575" cy="7562850"/>
  <p:notesSz cx="7562850" cy="106965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5918" autoAdjust="0"/>
  </p:normalViewPr>
  <p:slideViewPr>
    <p:cSldViewPr>
      <p:cViewPr>
        <p:scale>
          <a:sx n="125" d="100"/>
          <a:sy n="125" d="100"/>
        </p:scale>
        <p:origin x="582" y="-2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283075" y="0"/>
            <a:ext cx="3278188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4706A7-29D7-4B51-A67C-20C07E0EBE50}" type="datetimeFigureOut">
              <a:rPr lang="ko-KR" altLang="en-US" smtClean="0"/>
              <a:t>2023-01-30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228725" y="1336675"/>
            <a:ext cx="5105400" cy="36099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55650" y="5148263"/>
            <a:ext cx="6051550" cy="42116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016000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283075" y="10160000"/>
            <a:ext cx="3278188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1212F9-051B-46E5-9FF7-E36D7E25BB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36735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212F9-051B-46E5-9FF7-E36D7E25BBC0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34196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0.png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2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4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3" Type="http://schemas.openxmlformats.org/officeDocument/2006/relationships/image" Target="../media/image115.png"/><Relationship Id="rId7" Type="http://schemas.openxmlformats.org/officeDocument/2006/relationships/image" Target="../media/image117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6.png"/><Relationship Id="rId5" Type="http://schemas.openxmlformats.org/officeDocument/2006/relationships/image" Target="../media/image79.png"/><Relationship Id="rId10" Type="http://schemas.openxmlformats.org/officeDocument/2006/relationships/image" Target="../media/image120.png"/><Relationship Id="rId4" Type="http://schemas.openxmlformats.org/officeDocument/2006/relationships/image" Target="../media/image8.png"/><Relationship Id="rId9" Type="http://schemas.openxmlformats.org/officeDocument/2006/relationships/image" Target="../media/image1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4.png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6.png"/><Relationship Id="rId5" Type="http://schemas.openxmlformats.org/officeDocument/2006/relationships/image" Target="../media/image122.png"/><Relationship Id="rId4" Type="http://schemas.openxmlformats.org/officeDocument/2006/relationships/image" Target="../media/image1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8.png"/><Relationship Id="rId5" Type="http://schemas.openxmlformats.org/officeDocument/2006/relationships/image" Target="../media/image122.png"/><Relationship Id="rId4" Type="http://schemas.openxmlformats.org/officeDocument/2006/relationships/image" Target="../media/image1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0.png"/><Relationship Id="rId5" Type="http://schemas.openxmlformats.org/officeDocument/2006/relationships/image" Target="../media/image129.png"/><Relationship Id="rId4" Type="http://schemas.openxmlformats.org/officeDocument/2006/relationships/image" Target="../media/image1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2.png"/><Relationship Id="rId5" Type="http://schemas.openxmlformats.org/officeDocument/2006/relationships/image" Target="../media/image131.png"/><Relationship Id="rId4" Type="http://schemas.openxmlformats.org/officeDocument/2006/relationships/image" Target="../media/image1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4.png"/><Relationship Id="rId5" Type="http://schemas.openxmlformats.org/officeDocument/2006/relationships/image" Target="../media/image133.png"/><Relationship Id="rId4" Type="http://schemas.openxmlformats.org/officeDocument/2006/relationships/image" Target="../media/image12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18" Type="http://schemas.openxmlformats.org/officeDocument/2006/relationships/image" Target="../media/image3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17" Type="http://schemas.openxmlformats.org/officeDocument/2006/relationships/image" Target="../media/image30.png"/><Relationship Id="rId2" Type="http://schemas.openxmlformats.org/officeDocument/2006/relationships/image" Target="../media/image15.png"/><Relationship Id="rId16" Type="http://schemas.openxmlformats.org/officeDocument/2006/relationships/image" Target="../media/image29.png"/><Relationship Id="rId20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5" Type="http://schemas.openxmlformats.org/officeDocument/2006/relationships/image" Target="../media/image28.png"/><Relationship Id="rId10" Type="http://schemas.openxmlformats.org/officeDocument/2006/relationships/image" Target="../media/image23.png"/><Relationship Id="rId19" Type="http://schemas.openxmlformats.org/officeDocument/2006/relationships/image" Target="../media/image8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4" Type="http://schemas.openxmlformats.org/officeDocument/2006/relationships/image" Target="../media/image2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7.png"/><Relationship Id="rId5" Type="http://schemas.openxmlformats.org/officeDocument/2006/relationships/image" Target="../media/image136.png"/><Relationship Id="rId4" Type="http://schemas.openxmlformats.org/officeDocument/2006/relationships/image" Target="../media/image13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9.png"/><Relationship Id="rId5" Type="http://schemas.openxmlformats.org/officeDocument/2006/relationships/image" Target="../media/image136.png"/><Relationship Id="rId4" Type="http://schemas.openxmlformats.org/officeDocument/2006/relationships/image" Target="../media/image13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1.png"/><Relationship Id="rId5" Type="http://schemas.openxmlformats.org/officeDocument/2006/relationships/image" Target="../media/image136.png"/><Relationship Id="rId4" Type="http://schemas.openxmlformats.org/officeDocument/2006/relationships/image" Target="../media/image14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3.png"/><Relationship Id="rId5" Type="http://schemas.openxmlformats.org/officeDocument/2006/relationships/image" Target="../media/image136.png"/><Relationship Id="rId4" Type="http://schemas.openxmlformats.org/officeDocument/2006/relationships/image" Target="../media/image14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5.png"/><Relationship Id="rId5" Type="http://schemas.openxmlformats.org/officeDocument/2006/relationships/image" Target="../media/image136.png"/><Relationship Id="rId4" Type="http://schemas.openxmlformats.org/officeDocument/2006/relationships/image" Target="../media/image144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146.png"/><Relationship Id="rId7" Type="http://schemas.openxmlformats.org/officeDocument/2006/relationships/image" Target="../media/image8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9.png"/><Relationship Id="rId11" Type="http://schemas.openxmlformats.org/officeDocument/2006/relationships/image" Target="../media/image152.png"/><Relationship Id="rId5" Type="http://schemas.openxmlformats.org/officeDocument/2006/relationships/image" Target="../media/image148.png"/><Relationship Id="rId10" Type="http://schemas.openxmlformats.org/officeDocument/2006/relationships/image" Target="../media/image151.png"/><Relationship Id="rId4" Type="http://schemas.openxmlformats.org/officeDocument/2006/relationships/image" Target="../media/image147.png"/><Relationship Id="rId9" Type="http://schemas.openxmlformats.org/officeDocument/2006/relationships/image" Target="../media/image15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5.png"/><Relationship Id="rId4" Type="http://schemas.openxmlformats.org/officeDocument/2006/relationships/image" Target="../media/image15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7.png"/><Relationship Id="rId5" Type="http://schemas.openxmlformats.org/officeDocument/2006/relationships/image" Target="../media/image156.png"/><Relationship Id="rId4" Type="http://schemas.openxmlformats.org/officeDocument/2006/relationships/image" Target="../media/image154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3" Type="http://schemas.openxmlformats.org/officeDocument/2006/relationships/image" Target="../media/image8.png"/><Relationship Id="rId7" Type="http://schemas.openxmlformats.org/officeDocument/2006/relationships/image" Target="../media/image15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58.png"/><Relationship Id="rId5" Type="http://schemas.openxmlformats.org/officeDocument/2006/relationships/image" Target="../media/image154.png"/><Relationship Id="rId4" Type="http://schemas.openxmlformats.org/officeDocument/2006/relationships/image" Target="../media/image153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4.png"/><Relationship Id="rId3" Type="http://schemas.openxmlformats.org/officeDocument/2006/relationships/image" Target="../media/image153.png"/><Relationship Id="rId7" Type="http://schemas.openxmlformats.org/officeDocument/2006/relationships/image" Target="../media/image16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2.png"/><Relationship Id="rId5" Type="http://schemas.openxmlformats.org/officeDocument/2006/relationships/image" Target="../media/image161.png"/><Relationship Id="rId4" Type="http://schemas.openxmlformats.org/officeDocument/2006/relationships/image" Target="../media/image15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3.png"/><Relationship Id="rId18" Type="http://schemas.openxmlformats.org/officeDocument/2006/relationships/image" Target="../media/image4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12" Type="http://schemas.openxmlformats.org/officeDocument/2006/relationships/image" Target="../media/image42.png"/><Relationship Id="rId17" Type="http://schemas.openxmlformats.org/officeDocument/2006/relationships/image" Target="../media/image47.png"/><Relationship Id="rId2" Type="http://schemas.openxmlformats.org/officeDocument/2006/relationships/image" Target="../media/image15.png"/><Relationship Id="rId16" Type="http://schemas.openxmlformats.org/officeDocument/2006/relationships/image" Target="../media/image46.png"/><Relationship Id="rId20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5" Type="http://schemas.openxmlformats.org/officeDocument/2006/relationships/image" Target="../media/image45.png"/><Relationship Id="rId10" Type="http://schemas.openxmlformats.org/officeDocument/2006/relationships/image" Target="../media/image40.png"/><Relationship Id="rId19" Type="http://schemas.openxmlformats.org/officeDocument/2006/relationships/image" Target="../media/image8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Relationship Id="rId14" Type="http://schemas.openxmlformats.org/officeDocument/2006/relationships/image" Target="../media/image4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6.png"/><Relationship Id="rId5" Type="http://schemas.openxmlformats.org/officeDocument/2006/relationships/image" Target="../media/image165.png"/><Relationship Id="rId4" Type="http://schemas.openxmlformats.org/officeDocument/2006/relationships/image" Target="../media/image15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7.png"/><Relationship Id="rId4" Type="http://schemas.openxmlformats.org/officeDocument/2006/relationships/image" Target="../media/image15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8.png"/><Relationship Id="rId4" Type="http://schemas.openxmlformats.org/officeDocument/2006/relationships/image" Target="../media/image15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9.png"/><Relationship Id="rId4" Type="http://schemas.openxmlformats.org/officeDocument/2006/relationships/image" Target="../media/image15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1.png"/><Relationship Id="rId5" Type="http://schemas.openxmlformats.org/officeDocument/2006/relationships/image" Target="../media/image170.png"/><Relationship Id="rId4" Type="http://schemas.openxmlformats.org/officeDocument/2006/relationships/image" Target="../media/image154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5.png"/><Relationship Id="rId3" Type="http://schemas.openxmlformats.org/officeDocument/2006/relationships/image" Target="../media/image153.png"/><Relationship Id="rId7" Type="http://schemas.openxmlformats.org/officeDocument/2006/relationships/image" Target="../media/image17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3.png"/><Relationship Id="rId5" Type="http://schemas.openxmlformats.org/officeDocument/2006/relationships/image" Target="../media/image172.png"/><Relationship Id="rId4" Type="http://schemas.openxmlformats.org/officeDocument/2006/relationships/image" Target="../media/image154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9.png"/><Relationship Id="rId3" Type="http://schemas.openxmlformats.org/officeDocument/2006/relationships/image" Target="../media/image8.png"/><Relationship Id="rId7" Type="http://schemas.openxmlformats.org/officeDocument/2006/relationships/image" Target="../media/image178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7.png"/><Relationship Id="rId11" Type="http://schemas.openxmlformats.org/officeDocument/2006/relationships/image" Target="../media/image182.png"/><Relationship Id="rId5" Type="http://schemas.openxmlformats.org/officeDocument/2006/relationships/image" Target="../media/image176.png"/><Relationship Id="rId10" Type="http://schemas.openxmlformats.org/officeDocument/2006/relationships/image" Target="../media/image181.png"/><Relationship Id="rId4" Type="http://schemas.openxmlformats.org/officeDocument/2006/relationships/image" Target="../media/image79.png"/><Relationship Id="rId9" Type="http://schemas.openxmlformats.org/officeDocument/2006/relationships/image" Target="../media/image18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5.png"/><Relationship Id="rId4" Type="http://schemas.openxmlformats.org/officeDocument/2006/relationships/image" Target="../media/image184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3" Type="http://schemas.openxmlformats.org/officeDocument/2006/relationships/image" Target="../media/image186.png"/><Relationship Id="rId7" Type="http://schemas.openxmlformats.org/officeDocument/2006/relationships/image" Target="../media/image188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7.png"/><Relationship Id="rId11" Type="http://schemas.openxmlformats.org/officeDocument/2006/relationships/image" Target="../media/image191.png"/><Relationship Id="rId5" Type="http://schemas.openxmlformats.org/officeDocument/2006/relationships/image" Target="../media/image79.png"/><Relationship Id="rId10" Type="http://schemas.openxmlformats.org/officeDocument/2006/relationships/image" Target="../media/image190.png"/><Relationship Id="rId4" Type="http://schemas.openxmlformats.org/officeDocument/2006/relationships/image" Target="../media/image8.png"/><Relationship Id="rId9" Type="http://schemas.openxmlformats.org/officeDocument/2006/relationships/image" Target="../media/image18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94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93.png"/><Relationship Id="rId5" Type="http://schemas.openxmlformats.org/officeDocument/2006/relationships/image" Target="../media/image192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50.png"/><Relationship Id="rId7" Type="http://schemas.openxmlformats.org/officeDocument/2006/relationships/image" Target="../media/image8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11" Type="http://schemas.openxmlformats.org/officeDocument/2006/relationships/image" Target="../media/image56.png"/><Relationship Id="rId5" Type="http://schemas.openxmlformats.org/officeDocument/2006/relationships/image" Target="../media/image52.png"/><Relationship Id="rId10" Type="http://schemas.openxmlformats.org/officeDocument/2006/relationships/image" Target="../media/image55.png"/><Relationship Id="rId4" Type="http://schemas.openxmlformats.org/officeDocument/2006/relationships/image" Target="../media/image51.png"/><Relationship Id="rId9" Type="http://schemas.openxmlformats.org/officeDocument/2006/relationships/image" Target="../media/image54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101.png"/><Relationship Id="rId7" Type="http://schemas.openxmlformats.org/officeDocument/2006/relationships/image" Target="../media/image103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2.png"/><Relationship Id="rId11" Type="http://schemas.openxmlformats.org/officeDocument/2006/relationships/image" Target="../media/image197.png"/><Relationship Id="rId5" Type="http://schemas.openxmlformats.org/officeDocument/2006/relationships/image" Target="../media/image79.png"/><Relationship Id="rId10" Type="http://schemas.openxmlformats.org/officeDocument/2006/relationships/image" Target="../media/image196.png"/><Relationship Id="rId4" Type="http://schemas.openxmlformats.org/officeDocument/2006/relationships/image" Target="../media/image8.png"/><Relationship Id="rId9" Type="http://schemas.openxmlformats.org/officeDocument/2006/relationships/image" Target="../media/image195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3.png"/><Relationship Id="rId3" Type="http://schemas.openxmlformats.org/officeDocument/2006/relationships/image" Target="../media/image198.png"/><Relationship Id="rId7" Type="http://schemas.openxmlformats.org/officeDocument/2006/relationships/image" Target="../media/image20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1.png"/><Relationship Id="rId5" Type="http://schemas.openxmlformats.org/officeDocument/2006/relationships/image" Target="../media/image200.png"/><Relationship Id="rId10" Type="http://schemas.openxmlformats.org/officeDocument/2006/relationships/image" Target="../media/image205.png"/><Relationship Id="rId4" Type="http://schemas.openxmlformats.org/officeDocument/2006/relationships/image" Target="../media/image199.png"/><Relationship Id="rId9" Type="http://schemas.openxmlformats.org/officeDocument/2006/relationships/image" Target="../media/image204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6.png"/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12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6.png"/><Relationship Id="rId5" Type="http://schemas.openxmlformats.org/officeDocument/2006/relationships/image" Target="../media/image4.png"/><Relationship Id="rId10" Type="http://schemas.openxmlformats.org/officeDocument/2006/relationships/image" Target="../media/image208.png"/><Relationship Id="rId4" Type="http://schemas.openxmlformats.org/officeDocument/2006/relationships/image" Target="../media/image3.png"/><Relationship Id="rId9" Type="http://schemas.openxmlformats.org/officeDocument/2006/relationships/image" Target="../media/image20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68.png"/><Relationship Id="rId18" Type="http://schemas.openxmlformats.org/officeDocument/2006/relationships/image" Target="../media/image73.pn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12" Type="http://schemas.openxmlformats.org/officeDocument/2006/relationships/image" Target="../media/image67.png"/><Relationship Id="rId17" Type="http://schemas.openxmlformats.org/officeDocument/2006/relationships/image" Target="../media/image72.png"/><Relationship Id="rId2" Type="http://schemas.openxmlformats.org/officeDocument/2006/relationships/image" Target="../media/image57.png"/><Relationship Id="rId16" Type="http://schemas.openxmlformats.org/officeDocument/2006/relationships/image" Target="../media/image71.png"/><Relationship Id="rId20" Type="http://schemas.openxmlformats.org/officeDocument/2006/relationships/image" Target="../media/image7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11" Type="http://schemas.openxmlformats.org/officeDocument/2006/relationships/image" Target="../media/image66.png"/><Relationship Id="rId5" Type="http://schemas.openxmlformats.org/officeDocument/2006/relationships/image" Target="../media/image60.png"/><Relationship Id="rId15" Type="http://schemas.openxmlformats.org/officeDocument/2006/relationships/image" Target="../media/image70.png"/><Relationship Id="rId10" Type="http://schemas.openxmlformats.org/officeDocument/2006/relationships/image" Target="../media/image65.png"/><Relationship Id="rId19" Type="http://schemas.openxmlformats.org/officeDocument/2006/relationships/image" Target="../media/image74.png"/><Relationship Id="rId4" Type="http://schemas.openxmlformats.org/officeDocument/2006/relationships/image" Target="../media/image59.png"/><Relationship Id="rId9" Type="http://schemas.openxmlformats.org/officeDocument/2006/relationships/image" Target="../media/image64.png"/><Relationship Id="rId14" Type="http://schemas.openxmlformats.org/officeDocument/2006/relationships/image" Target="../media/image6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76.png"/><Relationship Id="rId7" Type="http://schemas.openxmlformats.org/officeDocument/2006/relationships/image" Target="../media/image79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82.png"/><Relationship Id="rId5" Type="http://schemas.openxmlformats.org/officeDocument/2006/relationships/image" Target="../media/image78.png"/><Relationship Id="rId10" Type="http://schemas.openxmlformats.org/officeDocument/2006/relationships/image" Target="../media/image52.png"/><Relationship Id="rId4" Type="http://schemas.openxmlformats.org/officeDocument/2006/relationships/image" Target="../media/image77.png"/><Relationship Id="rId9" Type="http://schemas.openxmlformats.org/officeDocument/2006/relationships/image" Target="../media/image8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13" Type="http://schemas.openxmlformats.org/officeDocument/2006/relationships/image" Target="../media/image98.png"/><Relationship Id="rId3" Type="http://schemas.openxmlformats.org/officeDocument/2006/relationships/image" Target="../media/image88.png"/><Relationship Id="rId7" Type="http://schemas.openxmlformats.org/officeDocument/2006/relationships/image" Target="../media/image92.png"/><Relationship Id="rId12" Type="http://schemas.openxmlformats.org/officeDocument/2006/relationships/image" Target="../media/image97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1.png"/><Relationship Id="rId11" Type="http://schemas.openxmlformats.org/officeDocument/2006/relationships/image" Target="../media/image96.png"/><Relationship Id="rId5" Type="http://schemas.openxmlformats.org/officeDocument/2006/relationships/image" Target="../media/image90.png"/><Relationship Id="rId15" Type="http://schemas.openxmlformats.org/officeDocument/2006/relationships/image" Target="../media/image100.png"/><Relationship Id="rId10" Type="http://schemas.openxmlformats.org/officeDocument/2006/relationships/image" Target="../media/image95.png"/><Relationship Id="rId4" Type="http://schemas.openxmlformats.org/officeDocument/2006/relationships/image" Target="../media/image89.png"/><Relationship Id="rId9" Type="http://schemas.openxmlformats.org/officeDocument/2006/relationships/image" Target="../media/image94.png"/><Relationship Id="rId14" Type="http://schemas.openxmlformats.org/officeDocument/2006/relationships/image" Target="../media/image9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101.png"/><Relationship Id="rId7" Type="http://schemas.openxmlformats.org/officeDocument/2006/relationships/image" Target="../media/image103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2.png"/><Relationship Id="rId11" Type="http://schemas.openxmlformats.org/officeDocument/2006/relationships/image" Target="../media/image106.png"/><Relationship Id="rId5" Type="http://schemas.openxmlformats.org/officeDocument/2006/relationships/image" Target="../media/image79.png"/><Relationship Id="rId10" Type="http://schemas.openxmlformats.org/officeDocument/2006/relationships/image" Target="../media/image105.png"/><Relationship Id="rId4" Type="http://schemas.openxmlformats.org/officeDocument/2006/relationships/image" Target="../media/image8.png"/><Relationship Id="rId9" Type="http://schemas.openxmlformats.org/officeDocument/2006/relationships/image" Target="../media/image10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EEE1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29618" y="1205575"/>
            <a:ext cx="9436003" cy="5150755"/>
            <a:chOff x="629618" y="1205575"/>
            <a:chExt cx="9436003" cy="515075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29618" y="1205575"/>
              <a:ext cx="9436003" cy="515075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242054" y="187894"/>
            <a:ext cx="1050793" cy="2028558"/>
            <a:chOff x="9242054" y="187894"/>
            <a:chExt cx="1050793" cy="202855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9242054" y="187894"/>
              <a:ext cx="1050793" cy="20285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16930" y="1046327"/>
            <a:ext cx="1326239" cy="1326239"/>
            <a:chOff x="216930" y="1046327"/>
            <a:chExt cx="1326239" cy="132623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216930" y="1046327"/>
              <a:ext cx="1326239" cy="132623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6845" y="5051202"/>
            <a:ext cx="1769778" cy="2861112"/>
            <a:chOff x="66845" y="5051202"/>
            <a:chExt cx="1769778" cy="286111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66845" y="5051202"/>
              <a:ext cx="1769778" cy="286111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298596" y="4939203"/>
            <a:ext cx="1189024" cy="2172762"/>
            <a:chOff x="9298596" y="4939203"/>
            <a:chExt cx="1189024" cy="217276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9298596" y="4939203"/>
              <a:ext cx="1189024" cy="2172762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323882" y="5372263"/>
            <a:ext cx="3101016" cy="502083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250558" y="5061472"/>
            <a:ext cx="1373026" cy="243683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 rot="-5400000">
            <a:off x="-199356" y="3830475"/>
            <a:ext cx="1317671" cy="217747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781653" y="1900434"/>
            <a:ext cx="7044571" cy="1982199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5068958" y="4483640"/>
            <a:ext cx="557321" cy="64909"/>
            <a:chOff x="5068958" y="4483640"/>
            <a:chExt cx="557321" cy="6490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5400000">
              <a:off x="5068958" y="4483640"/>
              <a:ext cx="557321" cy="64909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845736" y="2914622"/>
            <a:ext cx="5398170" cy="1655056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 rot="-5400000">
            <a:off x="9535133" y="3826934"/>
            <a:ext cx="1333509" cy="208224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2142886" y="6753429"/>
            <a:ext cx="6608429" cy="443679"/>
            <a:chOff x="2142886" y="6753429"/>
            <a:chExt cx="6608429" cy="443679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120005" y="6730548"/>
              <a:ext cx="5902769" cy="277016"/>
            </a:xfrm>
            <a:prstGeom prst="rect">
              <a:avLst/>
            </a:prstGeom>
          </p:spPr>
        </p:pic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137958" y="6942863"/>
              <a:ext cx="6664854" cy="29426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EEE1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-5400000">
            <a:off x="-216068" y="3937650"/>
            <a:ext cx="1317671" cy="21774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-5400000">
            <a:off x="9551819" y="3973067"/>
            <a:ext cx="1255586" cy="20822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78038" y="191315"/>
            <a:ext cx="2851850" cy="971915"/>
            <a:chOff x="1178038" y="191315"/>
            <a:chExt cx="2851850" cy="97191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84686" y="117011"/>
              <a:ext cx="2363551" cy="881780"/>
            </a:xfrm>
            <a:prstGeom prst="rect">
              <a:avLst/>
            </a:prstGeom>
          </p:spPr>
        </p:pic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40420" y="874144"/>
              <a:ext cx="1057090" cy="332223"/>
            </a:xfrm>
            <a:prstGeom prst="rect">
              <a:avLst/>
            </a:prstGeom>
          </p:spPr>
        </p:pic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7CD265F0-BD07-62BB-D46F-47701071D5AB}"/>
              </a:ext>
            </a:extLst>
          </p:cNvPr>
          <p:cNvGrpSpPr/>
          <p:nvPr/>
        </p:nvGrpSpPr>
        <p:grpSpPr>
          <a:xfrm>
            <a:off x="689887" y="1876425"/>
            <a:ext cx="9230400" cy="5191200"/>
            <a:chOff x="689887" y="1876425"/>
            <a:chExt cx="9230400" cy="5191200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3733A8B7-888C-E251-E023-3F191F5FE799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9887" y="1876425"/>
              <a:ext cx="9230400" cy="5191200"/>
            </a:xfrm>
            <a:prstGeom prst="rect">
              <a:avLst/>
            </a:prstGeom>
          </p:spPr>
        </p:pic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2BE719C6-BC73-62CA-ECB2-2B7968D0EF30}"/>
                </a:ext>
              </a:extLst>
            </p:cNvPr>
            <p:cNvSpPr/>
            <p:nvPr/>
          </p:nvSpPr>
          <p:spPr>
            <a:xfrm>
              <a:off x="1614487" y="2867025"/>
              <a:ext cx="7391400" cy="1981200"/>
            </a:xfrm>
            <a:prstGeom prst="roundRect">
              <a:avLst/>
            </a:prstGeom>
            <a:pattFill prst="pct10">
              <a:fgClr>
                <a:srgbClr val="EEE1CD"/>
              </a:fgClr>
              <a:bgClr>
                <a:schemeClr val="bg1"/>
              </a:bgClr>
            </a:pattFill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DC7B3EA-4BFB-CD03-758B-88622CF5FE77}"/>
                </a:ext>
              </a:extLst>
            </p:cNvPr>
            <p:cNvSpPr txBox="1"/>
            <p:nvPr/>
          </p:nvSpPr>
          <p:spPr>
            <a:xfrm>
              <a:off x="4738687" y="3705225"/>
              <a:ext cx="152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/>
                <a:t>Main Images</a:t>
              </a:r>
              <a:endParaRPr lang="ko-KR" altLang="en-US" dirty="0"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EEE1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97320" y="1886569"/>
            <a:ext cx="9228761" cy="5191178"/>
            <a:chOff x="697320" y="1886569"/>
            <a:chExt cx="9228761" cy="519117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7320" y="1886569"/>
              <a:ext cx="9228761" cy="519117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-5400000">
            <a:off x="-216068" y="3937650"/>
            <a:ext cx="1317671" cy="21774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-5400000">
            <a:off x="9551819" y="3973067"/>
            <a:ext cx="1255586" cy="20822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78038" y="191315"/>
            <a:ext cx="2851850" cy="971915"/>
            <a:chOff x="1178038" y="191315"/>
            <a:chExt cx="2851850" cy="97191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84686" y="117011"/>
              <a:ext cx="2363551" cy="881780"/>
            </a:xfrm>
            <a:prstGeom prst="rect">
              <a:avLst/>
            </a:prstGeom>
          </p:spPr>
        </p:pic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49944" y="874144"/>
              <a:ext cx="1245404" cy="37336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EEE1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97320" y="1892410"/>
            <a:ext cx="9234712" cy="5194525"/>
            <a:chOff x="697320" y="1892410"/>
            <a:chExt cx="9234712" cy="519452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7320" y="1892410"/>
              <a:ext cx="9234712" cy="519452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-5400000">
            <a:off x="-216068" y="3937650"/>
            <a:ext cx="1317671" cy="21774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-5400000">
            <a:off x="9551819" y="3973067"/>
            <a:ext cx="1255586" cy="20822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78038" y="191315"/>
            <a:ext cx="2851850" cy="971915"/>
            <a:chOff x="1178038" y="191315"/>
            <a:chExt cx="2851850" cy="97191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84686" y="117011"/>
              <a:ext cx="2363551" cy="881780"/>
            </a:xfrm>
            <a:prstGeom prst="rect">
              <a:avLst/>
            </a:prstGeom>
          </p:spPr>
        </p:pic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49944" y="874144"/>
              <a:ext cx="831452" cy="37336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EEE1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5431" y="975051"/>
            <a:ext cx="10344376" cy="5611803"/>
            <a:chOff x="175431" y="975051"/>
            <a:chExt cx="10344376" cy="561180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5431" y="975051"/>
              <a:ext cx="10344376" cy="561180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050042" y="2341102"/>
            <a:ext cx="1993001" cy="2879429"/>
            <a:chOff x="7050042" y="2341102"/>
            <a:chExt cx="1993001" cy="2879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50042" y="2341102"/>
              <a:ext cx="1993001" cy="287942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-5400000">
            <a:off x="-216068" y="3937650"/>
            <a:ext cx="1317671" cy="21774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-5400000">
            <a:off x="9595719" y="4027270"/>
            <a:ext cx="1157481" cy="19870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552977" y="1507477"/>
            <a:ext cx="1462985" cy="1667250"/>
            <a:chOff x="8552977" y="1507477"/>
            <a:chExt cx="1462985" cy="166725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8552977" y="1507477"/>
              <a:ext cx="1462985" cy="166725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580628" y="4523525"/>
            <a:ext cx="1279361" cy="1279361"/>
            <a:chOff x="8580628" y="4523525"/>
            <a:chExt cx="1279361" cy="127936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6200000">
              <a:off x="8580628" y="4523525"/>
              <a:ext cx="1279361" cy="127936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407152" y="4303119"/>
            <a:ext cx="929272" cy="1698104"/>
            <a:chOff x="6407152" y="4303119"/>
            <a:chExt cx="929272" cy="169810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6407152" y="4303119"/>
              <a:ext cx="929272" cy="1698104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597736" y="2359281"/>
            <a:ext cx="2236991" cy="2141380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62001" y="4117715"/>
            <a:ext cx="2314646" cy="61957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E20F472-A60D-B5AA-A584-F5DD624EE180}"/>
              </a:ext>
            </a:extLst>
          </p:cNvPr>
          <p:cNvSpPr txBox="1"/>
          <p:nvPr/>
        </p:nvSpPr>
        <p:spPr>
          <a:xfrm>
            <a:off x="1259078" y="4701470"/>
            <a:ext cx="31189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err="1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유스케이스</a:t>
            </a:r>
            <a:r>
              <a:rPr lang="en-US" altLang="ko-KR" sz="1600" b="1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, </a:t>
            </a:r>
            <a:r>
              <a:rPr lang="ko-KR" altLang="en-US" sz="1600" b="1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클래스</a:t>
            </a:r>
            <a:r>
              <a:rPr lang="en-US" altLang="ko-KR" sz="1600" b="1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, </a:t>
            </a:r>
            <a:r>
              <a:rPr lang="ko-KR" altLang="en-US" sz="1600" b="1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시퀀스</a:t>
            </a:r>
            <a:r>
              <a:rPr lang="en-US" altLang="ko-KR" sz="1600" b="1" dirty="0">
                <a:solidFill>
                  <a:schemeClr val="accen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, ERD</a:t>
            </a:r>
            <a:endParaRPr lang="ko-KR" altLang="en-US" sz="1600" b="1" dirty="0">
              <a:solidFill>
                <a:schemeClr val="accent1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EEE1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-5400000">
            <a:off x="-216068" y="3937650"/>
            <a:ext cx="1317671" cy="21774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-5400000">
            <a:off x="9556581" y="3977829"/>
            <a:ext cx="1246062" cy="20822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78038" y="191315"/>
            <a:ext cx="2851850" cy="960245"/>
            <a:chOff x="1178038" y="191315"/>
            <a:chExt cx="2851850" cy="96024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75162" y="117011"/>
              <a:ext cx="2334980" cy="889104"/>
            </a:xfrm>
            <a:prstGeom prst="rect">
              <a:avLst/>
            </a:prstGeom>
          </p:spPr>
        </p:pic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49944" y="862475"/>
              <a:ext cx="1011185" cy="37336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99959" y="1235841"/>
            <a:ext cx="8529672" cy="6013451"/>
            <a:chOff x="1082783" y="1294418"/>
            <a:chExt cx="8529672" cy="601345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82783" y="1294418"/>
              <a:ext cx="8529672" cy="6013451"/>
            </a:xfrm>
            <a:prstGeom prst="rect">
              <a:avLst/>
            </a:prstGeom>
          </p:spPr>
        </p:pic>
      </p:grp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D51A65A-D69D-31DD-3C81-72CA9CDE4F59}"/>
              </a:ext>
            </a:extLst>
          </p:cNvPr>
          <p:cNvCxnSpPr>
            <a:cxnSpLocks/>
          </p:cNvCxnSpPr>
          <p:nvPr/>
        </p:nvCxnSpPr>
        <p:spPr>
          <a:xfrm>
            <a:off x="2452687" y="3248025"/>
            <a:ext cx="1447800" cy="2235162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EEE1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-5400000">
            <a:off x="-216068" y="3937650"/>
            <a:ext cx="1317671" cy="21774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-5400000">
            <a:off x="9556581" y="3977829"/>
            <a:ext cx="1246062" cy="20822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88176" y="1419225"/>
            <a:ext cx="9120221" cy="5152925"/>
            <a:chOff x="787508" y="1368808"/>
            <a:chExt cx="9120221" cy="515292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87508" y="1368808"/>
              <a:ext cx="9120221" cy="5152925"/>
            </a:xfrm>
            <a:prstGeom prst="rect">
              <a:avLst/>
            </a:prstGeom>
          </p:spPr>
        </p:pic>
      </p:grpSp>
      <p:grpSp>
        <p:nvGrpSpPr>
          <p:cNvPr id="4" name="그룹 1001">
            <a:extLst>
              <a:ext uri="{FF2B5EF4-FFF2-40B4-BE49-F238E27FC236}">
                <a16:creationId xmlns:a16="http://schemas.microsoft.com/office/drawing/2014/main" id="{8AA662A0-D29D-8DB2-791F-815EC1BC95CA}"/>
              </a:ext>
            </a:extLst>
          </p:cNvPr>
          <p:cNvGrpSpPr/>
          <p:nvPr/>
        </p:nvGrpSpPr>
        <p:grpSpPr>
          <a:xfrm>
            <a:off x="928687" y="200025"/>
            <a:ext cx="2851850" cy="960245"/>
            <a:chOff x="1178038" y="191315"/>
            <a:chExt cx="2851850" cy="960245"/>
          </a:xfrm>
        </p:grpSpPr>
        <p:pic>
          <p:nvPicPr>
            <p:cNvPr id="7" name="Object 4">
              <a:extLst>
                <a:ext uri="{FF2B5EF4-FFF2-40B4-BE49-F238E27FC236}">
                  <a16:creationId xmlns:a16="http://schemas.microsoft.com/office/drawing/2014/main" id="{22AECC2D-914F-20E3-532D-325609C0DE8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75162" y="117011"/>
              <a:ext cx="2334980" cy="889104"/>
            </a:xfrm>
            <a:prstGeom prst="rect">
              <a:avLst/>
            </a:prstGeom>
          </p:spPr>
        </p:pic>
        <p:pic>
          <p:nvPicPr>
            <p:cNvPr id="8" name="Object 5">
              <a:extLst>
                <a:ext uri="{FF2B5EF4-FFF2-40B4-BE49-F238E27FC236}">
                  <a16:creationId xmlns:a16="http://schemas.microsoft.com/office/drawing/2014/main" id="{B20ECCA8-E788-16A2-0B10-D7FD7B1BFC3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49944" y="862475"/>
              <a:ext cx="958671" cy="37336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EEE1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-5400000">
            <a:off x="-216068" y="3937650"/>
            <a:ext cx="1317671" cy="21774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-5400000">
            <a:off x="9556581" y="3977829"/>
            <a:ext cx="1246062" cy="20822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78823" y="1339502"/>
            <a:ext cx="9137592" cy="4882901"/>
            <a:chOff x="778823" y="1339502"/>
            <a:chExt cx="9137592" cy="488290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78823" y="1339502"/>
              <a:ext cx="9137592" cy="4882901"/>
            </a:xfrm>
            <a:prstGeom prst="rect">
              <a:avLst/>
            </a:prstGeom>
          </p:spPr>
        </p:pic>
      </p:grpSp>
      <p:grpSp>
        <p:nvGrpSpPr>
          <p:cNvPr id="4" name="그룹 1001">
            <a:extLst>
              <a:ext uri="{FF2B5EF4-FFF2-40B4-BE49-F238E27FC236}">
                <a16:creationId xmlns:a16="http://schemas.microsoft.com/office/drawing/2014/main" id="{6230CA6A-6F76-8AE9-FBEC-32CF7E4AFAF6}"/>
              </a:ext>
            </a:extLst>
          </p:cNvPr>
          <p:cNvGrpSpPr/>
          <p:nvPr/>
        </p:nvGrpSpPr>
        <p:grpSpPr>
          <a:xfrm>
            <a:off x="928687" y="200025"/>
            <a:ext cx="2851850" cy="962839"/>
            <a:chOff x="1178038" y="191315"/>
            <a:chExt cx="2851850" cy="962839"/>
          </a:xfrm>
        </p:grpSpPr>
        <p:pic>
          <p:nvPicPr>
            <p:cNvPr id="7" name="Object 4">
              <a:extLst>
                <a:ext uri="{FF2B5EF4-FFF2-40B4-BE49-F238E27FC236}">
                  <a16:creationId xmlns:a16="http://schemas.microsoft.com/office/drawing/2014/main" id="{3733C905-E84E-FE85-1BD6-8541A8D6921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75162" y="117011"/>
              <a:ext cx="2334980" cy="889104"/>
            </a:xfrm>
            <a:prstGeom prst="rect">
              <a:avLst/>
            </a:prstGeom>
          </p:spPr>
        </p:pic>
        <p:pic>
          <p:nvPicPr>
            <p:cNvPr id="8" name="Object 5">
              <a:extLst>
                <a:ext uri="{FF2B5EF4-FFF2-40B4-BE49-F238E27FC236}">
                  <a16:creationId xmlns:a16="http://schemas.microsoft.com/office/drawing/2014/main" id="{74CBD866-4DF1-6FBB-711F-82E6E146823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49944" y="862475"/>
              <a:ext cx="958871" cy="37595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EEE1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-5400000">
            <a:off x="-216068" y="3937650"/>
            <a:ext cx="1317671" cy="21774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-5400000">
            <a:off x="9556581" y="3977829"/>
            <a:ext cx="1246062" cy="20822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78038" y="191315"/>
            <a:ext cx="2851850" cy="962839"/>
            <a:chOff x="1178038" y="191315"/>
            <a:chExt cx="2851850" cy="962839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75162" y="117011"/>
              <a:ext cx="2334980" cy="889104"/>
            </a:xfrm>
            <a:prstGeom prst="rect">
              <a:avLst/>
            </a:prstGeom>
          </p:spPr>
        </p:pic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49944" y="862475"/>
              <a:ext cx="958871" cy="37595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71494" y="1965324"/>
            <a:ext cx="8952250" cy="3631257"/>
            <a:chOff x="871494" y="1965324"/>
            <a:chExt cx="8952250" cy="363125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71494" y="1965324"/>
              <a:ext cx="8952250" cy="363125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EEE1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-5400000">
            <a:off x="-216068" y="3937650"/>
            <a:ext cx="1317671" cy="21774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-5400000">
            <a:off x="9556581" y="3977829"/>
            <a:ext cx="1246062" cy="20822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78038" y="191315"/>
            <a:ext cx="2851850" cy="962839"/>
            <a:chOff x="1178038" y="191315"/>
            <a:chExt cx="2851850" cy="962839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75162" y="117011"/>
              <a:ext cx="2334980" cy="889104"/>
            </a:xfrm>
            <a:prstGeom prst="rect">
              <a:avLst/>
            </a:prstGeom>
          </p:spPr>
        </p:pic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49944" y="862475"/>
              <a:ext cx="958871" cy="37595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71494" y="1803065"/>
            <a:ext cx="8952250" cy="3955776"/>
            <a:chOff x="871494" y="1803065"/>
            <a:chExt cx="8952250" cy="395577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71494" y="1803065"/>
              <a:ext cx="8952250" cy="395577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EEE1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-5400000">
            <a:off x="-216068" y="3937650"/>
            <a:ext cx="1317671" cy="21774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-5400000">
            <a:off x="9556581" y="3977829"/>
            <a:ext cx="1246062" cy="20822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78038" y="191315"/>
            <a:ext cx="2851850" cy="962839"/>
            <a:chOff x="1178038" y="191315"/>
            <a:chExt cx="2851850" cy="962839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75162" y="117011"/>
              <a:ext cx="2334980" cy="889104"/>
            </a:xfrm>
            <a:prstGeom prst="rect">
              <a:avLst/>
            </a:prstGeom>
          </p:spPr>
        </p:pic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49944" y="862475"/>
              <a:ext cx="958871" cy="37595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66895" y="1481781"/>
            <a:ext cx="8961447" cy="4598343"/>
            <a:chOff x="866895" y="1481781"/>
            <a:chExt cx="8961447" cy="459834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66895" y="1481781"/>
              <a:ext cx="8961447" cy="459834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EEE1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836624" y="1195737"/>
            <a:ext cx="938753" cy="24837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99057" y="2641072"/>
            <a:ext cx="8347409" cy="2280000"/>
            <a:chOff x="1199057" y="2641072"/>
            <a:chExt cx="8347409" cy="2280000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199057" y="2681765"/>
              <a:ext cx="1702038" cy="2239068"/>
              <a:chOff x="1199057" y="2681765"/>
              <a:chExt cx="1702038" cy="2239068"/>
            </a:xfrm>
          </p:grpSpPr>
          <p:grpSp>
            <p:nvGrpSpPr>
              <p:cNvPr id="1003" name="그룹 1003"/>
              <p:cNvGrpSpPr/>
              <p:nvPr/>
            </p:nvGrpSpPr>
            <p:grpSpPr>
              <a:xfrm>
                <a:off x="1388655" y="2681765"/>
                <a:ext cx="561997" cy="561997"/>
                <a:chOff x="1388655" y="2681765"/>
                <a:chExt cx="561997" cy="561997"/>
              </a:xfrm>
            </p:grpSpPr>
            <p:pic>
              <p:nvPicPr>
                <p:cNvPr id="6" name="Object 5"/>
                <p:cNvPicPr>
                  <a:picLocks noChangeAspect="1"/>
                </p:cNvPicPr>
                <p:nvPr/>
              </p:nvPicPr>
              <p:blipFill>
                <a:blip r:embed="rId3" cstate="print"/>
                <a:stretch>
                  <a:fillRect/>
                </a:stretch>
              </p:blipFill>
              <p:spPr>
                <a:xfrm rot="-16200000">
                  <a:off x="1388655" y="2681765"/>
                  <a:ext cx="561997" cy="561997"/>
                </a:xfrm>
                <a:prstGeom prst="rect">
                  <a:avLst/>
                </a:prstGeom>
              </p:spPr>
            </p:pic>
          </p:grpSp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298803" y="2633739"/>
                <a:ext cx="1547597" cy="1660901"/>
              </a:xfrm>
              <a:prstGeom prst="rect">
                <a:avLst/>
              </a:prstGeom>
            </p:spPr>
          </p:pic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176177" y="4685635"/>
                <a:ext cx="1686283" cy="274093"/>
              </a:xfrm>
              <a:prstGeom prst="rect">
                <a:avLst/>
              </a:prstGeom>
            </p:spPr>
          </p:pic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407742" y="4273581"/>
                <a:ext cx="1250823" cy="496518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3269419" y="2666273"/>
              <a:ext cx="2013847" cy="2254799"/>
              <a:chOff x="3269419" y="2666273"/>
              <a:chExt cx="2013847" cy="2254799"/>
            </a:xfrm>
          </p:grpSpPr>
          <p:grpSp>
            <p:nvGrpSpPr>
              <p:cNvPr id="1005" name="그룹 1005"/>
              <p:cNvGrpSpPr/>
              <p:nvPr/>
            </p:nvGrpSpPr>
            <p:grpSpPr>
              <a:xfrm>
                <a:off x="3635008" y="2666273"/>
                <a:ext cx="525769" cy="599178"/>
                <a:chOff x="3635008" y="2666273"/>
                <a:chExt cx="525769" cy="599178"/>
              </a:xfrm>
            </p:grpSpPr>
            <p:pic>
              <p:nvPicPr>
                <p:cNvPr id="14" name="Object 13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 rot="-10800000">
                  <a:off x="3635008" y="2666273"/>
                  <a:ext cx="525769" cy="599178"/>
                </a:xfrm>
                <a:prstGeom prst="rect">
                  <a:avLst/>
                </a:prstGeom>
              </p:spPr>
            </p:pic>
          </p:grpSp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481283" y="2633739"/>
                <a:ext cx="1601025" cy="1660901"/>
              </a:xfrm>
              <a:prstGeom prst="rect">
                <a:avLst/>
              </a:prstGeom>
            </p:spPr>
          </p:pic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3402444" y="4685634"/>
                <a:ext cx="1590874" cy="274102"/>
              </a:xfrm>
              <a:prstGeom prst="rect">
                <a:avLst/>
              </a:prstGeom>
            </p:spPr>
          </p:pic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205866" y="4273580"/>
                <a:ext cx="2196318" cy="503727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5506128" y="2641072"/>
              <a:ext cx="1948399" cy="2279760"/>
              <a:chOff x="5506128" y="2641072"/>
              <a:chExt cx="1948399" cy="2279760"/>
            </a:xfrm>
          </p:grpSpPr>
          <p:grpSp>
            <p:nvGrpSpPr>
              <p:cNvPr id="1007" name="그룹 1007"/>
              <p:cNvGrpSpPr/>
              <p:nvPr/>
            </p:nvGrpSpPr>
            <p:grpSpPr>
              <a:xfrm>
                <a:off x="5899543" y="2641072"/>
                <a:ext cx="445276" cy="643382"/>
                <a:chOff x="5899543" y="2641072"/>
                <a:chExt cx="445276" cy="643382"/>
              </a:xfrm>
            </p:grpSpPr>
            <p:pic>
              <p:nvPicPr>
                <p:cNvPr id="22" name="Object 21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>
                  <a:off x="5899543" y="2641072"/>
                  <a:ext cx="445276" cy="643382"/>
                </a:xfrm>
                <a:prstGeom prst="rect">
                  <a:avLst/>
                </a:prstGeom>
              </p:spPr>
            </p:pic>
          </p:grpSp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5594832" y="2633739"/>
                <a:ext cx="1691330" cy="1670425"/>
              </a:xfrm>
              <a:prstGeom prst="rect">
                <a:avLst/>
              </a:prstGeom>
            </p:spPr>
          </p:pic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5483248" y="4685635"/>
                <a:ext cx="1984712" cy="274093"/>
              </a:xfrm>
              <a:prstGeom prst="rect">
                <a:avLst/>
              </a:prstGeom>
            </p:spPr>
          </p:pic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5834850" y="4273581"/>
                <a:ext cx="1347899" cy="506042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7844429" y="2777034"/>
              <a:ext cx="1702038" cy="2143799"/>
              <a:chOff x="7844429" y="2777034"/>
              <a:chExt cx="1702038" cy="2143799"/>
            </a:xfrm>
          </p:grpSpPr>
          <p:grpSp>
            <p:nvGrpSpPr>
              <p:cNvPr id="1009" name="그룹 1009"/>
              <p:cNvGrpSpPr/>
              <p:nvPr/>
            </p:nvGrpSpPr>
            <p:grpSpPr>
              <a:xfrm>
                <a:off x="8132671" y="2581531"/>
                <a:ext cx="472601" cy="863608"/>
                <a:chOff x="8132671" y="2581531"/>
                <a:chExt cx="472601" cy="863608"/>
              </a:xfrm>
            </p:grpSpPr>
            <p:pic>
              <p:nvPicPr>
                <p:cNvPr id="30" name="Object 29"/>
                <p:cNvPicPr>
                  <a:picLocks noChangeAspect="1"/>
                </p:cNvPicPr>
                <p:nvPr/>
              </p:nvPicPr>
              <p:blipFill>
                <a:blip r:embed="rId15" cstate="print"/>
                <a:stretch>
                  <a:fillRect/>
                </a:stretch>
              </p:blipFill>
              <p:spPr>
                <a:xfrm rot="5400000">
                  <a:off x="8132671" y="2581531"/>
                  <a:ext cx="472601" cy="863608"/>
                </a:xfrm>
                <a:prstGeom prst="rect">
                  <a:avLst/>
                </a:prstGeom>
              </p:spPr>
            </p:pic>
          </p:grpSp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809956" y="2633739"/>
                <a:ext cx="1710378" cy="1660901"/>
              </a:xfrm>
              <a:prstGeom prst="rect">
                <a:avLst/>
              </a:prstGeom>
            </p:spPr>
          </p:pic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7821548" y="4685635"/>
                <a:ext cx="1629816" cy="274093"/>
              </a:xfrm>
              <a:prstGeom prst="rect">
                <a:avLst/>
              </a:prstGeom>
            </p:spPr>
          </p:pic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8040447" y="4273581"/>
                <a:ext cx="1328851" cy="506042"/>
              </a:xfrm>
              <a:prstGeom prst="rect">
                <a:avLst/>
              </a:prstGeom>
            </p:spPr>
          </p:pic>
        </p:grpSp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 rot="-5400000">
            <a:off x="-199356" y="3830475"/>
            <a:ext cx="1317671" cy="217747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 rot="-5400000">
            <a:off x="9744749" y="3793337"/>
            <a:ext cx="903986" cy="1987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EEE1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-5400000">
            <a:off x="-216068" y="3937650"/>
            <a:ext cx="1317671" cy="21774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-5400000">
            <a:off x="9556581" y="3977829"/>
            <a:ext cx="1246062" cy="20822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97320" y="1874746"/>
            <a:ext cx="9234712" cy="3586296"/>
            <a:chOff x="697320" y="1874746"/>
            <a:chExt cx="9234712" cy="3586296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97320" y="1874746"/>
              <a:ext cx="9234712" cy="358629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78038" y="191315"/>
            <a:ext cx="2851850" cy="971915"/>
            <a:chOff x="1178038" y="191315"/>
            <a:chExt cx="2851850" cy="97191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75162" y="117011"/>
              <a:ext cx="2334980" cy="889104"/>
            </a:xfrm>
            <a:prstGeom prst="rect">
              <a:avLst/>
            </a:prstGeom>
          </p:spPr>
        </p:pic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49944" y="874144"/>
              <a:ext cx="2210471" cy="37336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EEE1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-5400000">
            <a:off x="-216068" y="3937650"/>
            <a:ext cx="1317671" cy="21774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-5400000">
            <a:off x="9556581" y="3977829"/>
            <a:ext cx="1246062" cy="20822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97320" y="1874746"/>
            <a:ext cx="9234712" cy="4026764"/>
            <a:chOff x="697320" y="1874746"/>
            <a:chExt cx="9234712" cy="4026764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97320" y="1874746"/>
              <a:ext cx="9234712" cy="402676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78038" y="191315"/>
            <a:ext cx="2851850" cy="971915"/>
            <a:chOff x="1178038" y="191315"/>
            <a:chExt cx="2851850" cy="97191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75162" y="117011"/>
              <a:ext cx="2334980" cy="889104"/>
            </a:xfrm>
            <a:prstGeom prst="rect">
              <a:avLst/>
            </a:prstGeom>
          </p:spPr>
        </p:pic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49944" y="874144"/>
              <a:ext cx="2030737" cy="37336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EEE1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-5400000">
            <a:off x="-216068" y="3937650"/>
            <a:ext cx="1317671" cy="21774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-5400000">
            <a:off x="9556581" y="3977829"/>
            <a:ext cx="1246062" cy="20822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97320" y="1859186"/>
            <a:ext cx="9234712" cy="5168214"/>
            <a:chOff x="697320" y="1859186"/>
            <a:chExt cx="9234712" cy="5168214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97320" y="1859186"/>
              <a:ext cx="9234712" cy="51682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78038" y="191315"/>
            <a:ext cx="2851850" cy="971915"/>
            <a:chOff x="1178038" y="191315"/>
            <a:chExt cx="2851850" cy="97191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75162" y="117011"/>
              <a:ext cx="2334980" cy="889104"/>
            </a:xfrm>
            <a:prstGeom prst="rect">
              <a:avLst/>
            </a:prstGeom>
          </p:spPr>
        </p:pic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49944" y="874144"/>
              <a:ext cx="2210471" cy="37336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EEE1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-5400000">
            <a:off x="-216068" y="3937650"/>
            <a:ext cx="1317671" cy="21774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-5400000">
            <a:off x="9556581" y="3977829"/>
            <a:ext cx="1246062" cy="20822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97320" y="1874746"/>
            <a:ext cx="9234712" cy="5155300"/>
            <a:chOff x="697320" y="1874746"/>
            <a:chExt cx="9234712" cy="5155300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97320" y="1874746"/>
              <a:ext cx="9234712" cy="515530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78038" y="191315"/>
            <a:ext cx="2851850" cy="971915"/>
            <a:chOff x="1178038" y="191315"/>
            <a:chExt cx="2851850" cy="97191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75162" y="117011"/>
              <a:ext cx="2334980" cy="889104"/>
            </a:xfrm>
            <a:prstGeom prst="rect">
              <a:avLst/>
            </a:prstGeom>
          </p:spPr>
        </p:pic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49944" y="874144"/>
              <a:ext cx="2030737" cy="37336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EEE1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-5400000">
            <a:off x="-216068" y="3937650"/>
            <a:ext cx="1317671" cy="21774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-5400000">
            <a:off x="9556581" y="3977829"/>
            <a:ext cx="1246062" cy="20822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97320" y="2197171"/>
            <a:ext cx="9234712" cy="4063273"/>
            <a:chOff x="697320" y="2197171"/>
            <a:chExt cx="9234712" cy="4063273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97320" y="2197171"/>
              <a:ext cx="9234712" cy="406327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78038" y="191315"/>
            <a:ext cx="2851850" cy="971915"/>
            <a:chOff x="1178038" y="191315"/>
            <a:chExt cx="2851850" cy="97191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75162" y="117011"/>
              <a:ext cx="2334980" cy="889104"/>
            </a:xfrm>
            <a:prstGeom prst="rect">
              <a:avLst/>
            </a:prstGeom>
          </p:spPr>
        </p:pic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49944" y="874144"/>
              <a:ext cx="478623" cy="37336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EEE1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5431" y="975051"/>
            <a:ext cx="10344376" cy="5611803"/>
            <a:chOff x="175431" y="975051"/>
            <a:chExt cx="10344376" cy="561180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5431" y="975051"/>
              <a:ext cx="10344376" cy="561180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469635" y="2306749"/>
            <a:ext cx="2908781" cy="2908781"/>
            <a:chOff x="6469635" y="2306749"/>
            <a:chExt cx="2908781" cy="29087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6469635" y="2306749"/>
              <a:ext cx="2908781" cy="29087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202766" y="1545078"/>
            <a:ext cx="1501251" cy="1710859"/>
            <a:chOff x="8202766" y="1545078"/>
            <a:chExt cx="1501251" cy="171085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8202766" y="1545078"/>
              <a:ext cx="1501251" cy="171085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049134" y="4247043"/>
            <a:ext cx="1197510" cy="1730291"/>
            <a:chOff x="6049134" y="4247043"/>
            <a:chExt cx="1197510" cy="173029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049134" y="4247043"/>
              <a:ext cx="1197510" cy="173029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716805" y="4890875"/>
            <a:ext cx="892532" cy="1630967"/>
            <a:chOff x="8716805" y="4890875"/>
            <a:chExt cx="892532" cy="163096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8716805" y="4890875"/>
              <a:ext cx="892532" cy="1630967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 rot="-5400000">
            <a:off x="-199356" y="3830475"/>
            <a:ext cx="1317671" cy="217747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 rot="-5400000">
            <a:off x="9744749" y="3793337"/>
            <a:ext cx="903986" cy="19870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415324" y="2545086"/>
            <a:ext cx="2472726" cy="2471735"/>
            <a:chOff x="1415324" y="2545086"/>
            <a:chExt cx="2472726" cy="247173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76443" y="2359281"/>
              <a:ext cx="2003208" cy="2150113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78659" y="4727735"/>
              <a:ext cx="1723480" cy="332223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63343" y="4117715"/>
              <a:ext cx="1991056" cy="61914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EEE1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-5400000">
            <a:off x="-216068" y="3937650"/>
            <a:ext cx="1317671" cy="21774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-5400000">
            <a:off x="9571647" y="3992896"/>
            <a:ext cx="1215928" cy="208224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84686" y="116122"/>
            <a:ext cx="2008457" cy="88910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EA6576B-0F6A-FF17-DF46-0C8DB16F25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21263" y="1400950"/>
            <a:ext cx="6054048" cy="476095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5461BD79-BF1C-28C8-2171-771A0FB47FBF}"/>
              </a:ext>
            </a:extLst>
          </p:cNvPr>
          <p:cNvSpPr/>
          <p:nvPr/>
        </p:nvSpPr>
        <p:spPr>
          <a:xfrm>
            <a:off x="2681287" y="2409824"/>
            <a:ext cx="3657600" cy="229514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EEE1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-5400000">
            <a:off x="-216068" y="3937650"/>
            <a:ext cx="1317671" cy="21774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-5400000">
            <a:off x="9571647" y="3992896"/>
            <a:ext cx="1215928" cy="208224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84686" y="116122"/>
            <a:ext cx="2008457" cy="889104"/>
          </a:xfrm>
          <a:prstGeom prst="rect">
            <a:avLst/>
          </a:prstGeom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BFEE888D-7475-CC56-B1C0-6BD043D9CB25}"/>
              </a:ext>
            </a:extLst>
          </p:cNvPr>
          <p:cNvGrpSpPr/>
          <p:nvPr/>
        </p:nvGrpSpPr>
        <p:grpSpPr>
          <a:xfrm>
            <a:off x="733730" y="1068380"/>
            <a:ext cx="9234487" cy="6057256"/>
            <a:chOff x="0" y="0"/>
            <a:chExt cx="10696575" cy="7016296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C9E4141A-9D09-0F03-E864-4BC27ACED42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10696575" cy="4716062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3B32CC30-63E2-94E8-D3BD-F42069F9804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0" y="4709527"/>
              <a:ext cx="10696575" cy="230676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EEE1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-5400000">
            <a:off x="-216068" y="3937650"/>
            <a:ext cx="1317671" cy="21774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-5400000">
            <a:off x="9571647" y="3992896"/>
            <a:ext cx="1215928" cy="208224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84686" y="116122"/>
            <a:ext cx="2008457" cy="889104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6361554F-CCA6-2066-A507-89C5AB150FCB}"/>
              </a:ext>
            </a:extLst>
          </p:cNvPr>
          <p:cNvGrpSpPr/>
          <p:nvPr/>
        </p:nvGrpSpPr>
        <p:grpSpPr>
          <a:xfrm>
            <a:off x="758647" y="1003659"/>
            <a:ext cx="9179279" cy="5191293"/>
            <a:chOff x="0" y="9953"/>
            <a:chExt cx="10710862" cy="6057472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CBA4E124-25D2-33EE-7D14-045E82581F9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0" y="9953"/>
              <a:ext cx="10696575" cy="4103566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EFAD0F09-065E-7301-F6B8-AA6A0F9F4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4287" y="4099962"/>
              <a:ext cx="10696575" cy="1967463"/>
            </a:xfrm>
            <a:prstGeom prst="rect">
              <a:avLst/>
            </a:prstGeom>
          </p:spPr>
        </p:pic>
      </p:grpSp>
      <p:pic>
        <p:nvPicPr>
          <p:cNvPr id="1027" name="_x409459200">
            <a:extLst>
              <a:ext uri="{FF2B5EF4-FFF2-40B4-BE49-F238E27FC236}">
                <a16:creationId xmlns:a16="http://schemas.microsoft.com/office/drawing/2014/main" id="{4488487D-45CD-01D3-FC64-FDE75C6F76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6487" y="4848225"/>
            <a:ext cx="8143876" cy="2494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1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-5400000">
            <a:off x="-216068" y="3937650"/>
            <a:ext cx="1317671" cy="21774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-5400000">
            <a:off x="9571647" y="3992896"/>
            <a:ext cx="1215928" cy="208224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84686" y="116122"/>
            <a:ext cx="2008457" cy="889104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33B4EC64-D5A7-CC81-A0EC-BC342122B8E0}"/>
              </a:ext>
            </a:extLst>
          </p:cNvPr>
          <p:cNvGrpSpPr/>
          <p:nvPr/>
        </p:nvGrpSpPr>
        <p:grpSpPr>
          <a:xfrm>
            <a:off x="1408527" y="958442"/>
            <a:ext cx="7881792" cy="6176161"/>
            <a:chOff x="666895" y="968842"/>
            <a:chExt cx="9303984" cy="7290589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3763B0E1-1FB7-D47C-B9E8-F95E255C87A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66895" y="968842"/>
              <a:ext cx="9303984" cy="3576306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FF9A2DC4-C712-F83F-158F-73492FB28FF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66895" y="4543425"/>
              <a:ext cx="9303984" cy="3716006"/>
            </a:xfrm>
            <a:prstGeom prst="rect">
              <a:avLst/>
            </a:prstGeom>
          </p:spPr>
        </p:pic>
      </p:grpSp>
      <p:pic>
        <p:nvPicPr>
          <p:cNvPr id="3073" name="_x409459040">
            <a:extLst>
              <a:ext uri="{FF2B5EF4-FFF2-40B4-BE49-F238E27FC236}">
                <a16:creationId xmlns:a16="http://schemas.microsoft.com/office/drawing/2014/main" id="{2591E416-3BD4-B6AF-796E-B254F07536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347" y="1114425"/>
            <a:ext cx="6690274" cy="3107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_x409461040">
            <a:extLst>
              <a:ext uri="{FF2B5EF4-FFF2-40B4-BE49-F238E27FC236}">
                <a16:creationId xmlns:a16="http://schemas.microsoft.com/office/drawing/2014/main" id="{0910BD76-884A-512B-E7A6-BC9CF0223B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1887" y="3781425"/>
            <a:ext cx="6248940" cy="3107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A2E691B8-F974-126D-8F89-90BEDC30BC48}"/>
              </a:ext>
            </a:extLst>
          </p:cNvPr>
          <p:cNvGrpSpPr/>
          <p:nvPr/>
        </p:nvGrpSpPr>
        <p:grpSpPr>
          <a:xfrm>
            <a:off x="5348287" y="2790824"/>
            <a:ext cx="3124200" cy="2895601"/>
            <a:chOff x="5348287" y="2790824"/>
            <a:chExt cx="3124200" cy="2895601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ED28A8C6-B97C-C2C9-0D9C-E0152BFE0588}"/>
                </a:ext>
              </a:extLst>
            </p:cNvPr>
            <p:cNvSpPr/>
            <p:nvPr/>
          </p:nvSpPr>
          <p:spPr>
            <a:xfrm>
              <a:off x="5348287" y="2790824"/>
              <a:ext cx="914400" cy="50999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7A75E6F0-8E8E-341D-38AC-5D048ADB0A5F}"/>
                </a:ext>
              </a:extLst>
            </p:cNvPr>
            <p:cNvSpPr/>
            <p:nvPr/>
          </p:nvSpPr>
          <p:spPr>
            <a:xfrm>
              <a:off x="7558087" y="5176430"/>
              <a:ext cx="914400" cy="50999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C061C242-4BD0-6CDA-6BC1-DED896F9C6AE}"/>
                </a:ext>
              </a:extLst>
            </p:cNvPr>
            <p:cNvCxnSpPr>
              <a:stCxn id="14" idx="2"/>
              <a:endCxn id="17" idx="0"/>
            </p:cNvCxnSpPr>
            <p:nvPr/>
          </p:nvCxnSpPr>
          <p:spPr>
            <a:xfrm>
              <a:off x="5805487" y="3300819"/>
              <a:ext cx="2209800" cy="1875611"/>
            </a:xfrm>
            <a:prstGeom prst="straightConnector1">
              <a:avLst/>
            </a:prstGeom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80308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0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EEE1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836624" y="1195737"/>
            <a:ext cx="938753" cy="24837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43152" y="2650754"/>
            <a:ext cx="2013847" cy="2225411"/>
            <a:chOff x="1043152" y="2650754"/>
            <a:chExt cx="2013847" cy="2225411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416141" y="2650754"/>
              <a:ext cx="561997" cy="561997"/>
              <a:chOff x="1416141" y="2650754"/>
              <a:chExt cx="561997" cy="561997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-16200000">
                <a:off x="1416141" y="2650754"/>
                <a:ext cx="561997" cy="561997"/>
              </a:xfrm>
              <a:prstGeom prst="rect">
                <a:avLst/>
              </a:prstGeom>
            </p:spPr>
          </p:pic>
        </p:grpSp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26286" y="2602726"/>
              <a:ext cx="1557118" cy="1670423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1043152" y="4176272"/>
              <a:ext cx="2013847" cy="699893"/>
              <a:chOff x="1043152" y="4176272"/>
              <a:chExt cx="2013847" cy="699893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176177" y="4640727"/>
                <a:ext cx="1403331" cy="264578"/>
              </a:xfrm>
              <a:prstGeom prst="rect">
                <a:avLst/>
              </a:prstGeom>
            </p:spPr>
          </p:pic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000818" y="4133938"/>
                <a:ext cx="1651404" cy="506042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3315200" y="2646882"/>
            <a:ext cx="1922295" cy="2233155"/>
            <a:chOff x="3315200" y="2646882"/>
            <a:chExt cx="1922295" cy="2233155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3635008" y="2646882"/>
              <a:ext cx="525769" cy="599178"/>
              <a:chOff x="3635008" y="2646882"/>
              <a:chExt cx="525769" cy="599178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0800000">
                <a:off x="3635008" y="2646882"/>
                <a:ext cx="525769" cy="599178"/>
              </a:xfrm>
              <a:prstGeom prst="rect">
                <a:avLst/>
              </a:prstGeom>
            </p:spPr>
          </p:pic>
        </p:grpSp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481287" y="2614345"/>
              <a:ext cx="1610537" cy="1666023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3315200" y="4180148"/>
              <a:ext cx="1922295" cy="699890"/>
              <a:chOff x="3315200" y="4180148"/>
              <a:chExt cx="1922295" cy="699890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3292320" y="4644599"/>
                <a:ext cx="1915493" cy="274102"/>
              </a:xfrm>
              <a:prstGeom prst="rect">
                <a:avLst/>
              </a:prstGeom>
            </p:spPr>
          </p:pic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634013" y="4137813"/>
                <a:ext cx="1212728" cy="506042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5473400" y="2640582"/>
            <a:ext cx="2013847" cy="2245755"/>
            <a:chOff x="5473400" y="2640582"/>
            <a:chExt cx="2013847" cy="2245755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5899543" y="2640582"/>
              <a:ext cx="445276" cy="643382"/>
              <a:chOff x="5899543" y="2640582"/>
              <a:chExt cx="445276" cy="643382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5899543" y="2640582"/>
                <a:ext cx="445276" cy="643382"/>
              </a:xfrm>
              <a:prstGeom prst="rect">
                <a:avLst/>
              </a:prstGeom>
            </p:spPr>
          </p:pic>
        </p:grpSp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594829" y="2633246"/>
              <a:ext cx="1691442" cy="1666023"/>
            </a:xfrm>
            <a:prstGeom prst="rect">
              <a:avLst/>
            </a:prstGeom>
          </p:spPr>
        </p:pic>
        <p:grpSp>
          <p:nvGrpSpPr>
            <p:cNvPr id="1009" name="그룹 1009"/>
            <p:cNvGrpSpPr/>
            <p:nvPr/>
          </p:nvGrpSpPr>
          <p:grpSpPr>
            <a:xfrm>
              <a:off x="5473400" y="4186448"/>
              <a:ext cx="2013847" cy="699890"/>
              <a:chOff x="5473400" y="4186448"/>
              <a:chExt cx="2013847" cy="699890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5606424" y="4650899"/>
                <a:ext cx="1505017" cy="274102"/>
              </a:xfrm>
              <a:prstGeom prst="rect">
                <a:avLst/>
              </a:prstGeom>
            </p:spPr>
          </p:pic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5431066" y="4144114"/>
                <a:ext cx="1667213" cy="496518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7685564" y="2674447"/>
            <a:ext cx="2019769" cy="2178026"/>
            <a:chOff x="7685564" y="2674447"/>
            <a:chExt cx="2019769" cy="2178026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8141478" y="2478944"/>
              <a:ext cx="472601" cy="863608"/>
              <a:chOff x="8141478" y="2478944"/>
              <a:chExt cx="472601" cy="863608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 rot="5400000">
                <a:off x="8141478" y="2478944"/>
                <a:ext cx="472601" cy="863608"/>
              </a:xfrm>
              <a:prstGeom prst="rect">
                <a:avLst/>
              </a:prstGeom>
            </p:spPr>
          </p:pic>
        </p:grpSp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818760" y="2531149"/>
              <a:ext cx="1691442" cy="1666023"/>
            </a:xfrm>
            <a:prstGeom prst="rect">
              <a:avLst/>
            </a:prstGeom>
          </p:spPr>
        </p:pic>
        <p:grpSp>
          <p:nvGrpSpPr>
            <p:cNvPr id="1012" name="그룹 1012"/>
            <p:cNvGrpSpPr/>
            <p:nvPr/>
          </p:nvGrpSpPr>
          <p:grpSpPr>
            <a:xfrm>
              <a:off x="7685564" y="4152081"/>
              <a:ext cx="2019769" cy="700391"/>
              <a:chOff x="7685564" y="4152081"/>
              <a:chExt cx="2019769" cy="700391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7821548" y="4617034"/>
                <a:ext cx="1559093" cy="274102"/>
              </a:xfrm>
              <a:prstGeom prst="rect">
                <a:avLst/>
              </a:prstGeom>
            </p:spPr>
          </p:pic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7643230" y="4109747"/>
                <a:ext cx="2121908" cy="512118"/>
              </a:xfrm>
              <a:prstGeom prst="rect">
                <a:avLst/>
              </a:prstGeom>
            </p:spPr>
          </p:pic>
        </p:grpSp>
      </p:grpSp>
      <p:pic>
        <p:nvPicPr>
          <p:cNvPr id="43" name="Object 4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 rot="-5400000">
            <a:off x="-199356" y="3830475"/>
            <a:ext cx="1317671" cy="217747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 rot="-5400000">
            <a:off x="9744749" y="3793337"/>
            <a:ext cx="903986" cy="1987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1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-5400000">
            <a:off x="-216068" y="3937650"/>
            <a:ext cx="1317671" cy="21774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-5400000">
            <a:off x="9571647" y="3992896"/>
            <a:ext cx="1215928" cy="208224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84686" y="116122"/>
            <a:ext cx="2008457" cy="889104"/>
          </a:xfrm>
          <a:prstGeom prst="rect">
            <a:avLst/>
          </a:prstGeom>
        </p:spPr>
      </p:pic>
      <p:pic>
        <p:nvPicPr>
          <p:cNvPr id="6" name="_x409459680">
            <a:extLst>
              <a:ext uri="{FF2B5EF4-FFF2-40B4-BE49-F238E27FC236}">
                <a16:creationId xmlns:a16="http://schemas.microsoft.com/office/drawing/2014/main" id="{B22014BD-B8D1-922A-459A-9CBC138373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2492" y="1027772"/>
            <a:ext cx="6488595" cy="6301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_x409460160">
            <a:extLst>
              <a:ext uri="{FF2B5EF4-FFF2-40B4-BE49-F238E27FC236}">
                <a16:creationId xmlns:a16="http://schemas.microsoft.com/office/drawing/2014/main" id="{EF03BCA5-6AF4-9ED6-BD1F-7B37C1FD11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298" y="1647449"/>
            <a:ext cx="9029414" cy="4910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8807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1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-5400000">
            <a:off x="-216068" y="3937650"/>
            <a:ext cx="1317671" cy="21774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-5400000">
            <a:off x="9571647" y="3992896"/>
            <a:ext cx="1215928" cy="208224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84686" y="116122"/>
            <a:ext cx="2008457" cy="889104"/>
          </a:xfrm>
          <a:prstGeom prst="rect">
            <a:avLst/>
          </a:prstGeom>
        </p:spPr>
      </p:pic>
      <p:pic>
        <p:nvPicPr>
          <p:cNvPr id="4097" name="_x409459040">
            <a:extLst>
              <a:ext uri="{FF2B5EF4-FFF2-40B4-BE49-F238E27FC236}">
                <a16:creationId xmlns:a16="http://schemas.microsoft.com/office/drawing/2014/main" id="{DD463F7C-41FA-DDEA-25C3-C4D0A59995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2925" y="1432704"/>
            <a:ext cx="7070725" cy="5227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52999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1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-5400000">
            <a:off x="-216068" y="3937650"/>
            <a:ext cx="1317671" cy="21774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-5400000">
            <a:off x="9571647" y="3992896"/>
            <a:ext cx="1215928" cy="208224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84686" y="116122"/>
            <a:ext cx="2008457" cy="889104"/>
          </a:xfrm>
          <a:prstGeom prst="rect">
            <a:avLst/>
          </a:prstGeom>
        </p:spPr>
      </p:pic>
      <p:pic>
        <p:nvPicPr>
          <p:cNvPr id="5121" name="_x409459680">
            <a:extLst>
              <a:ext uri="{FF2B5EF4-FFF2-40B4-BE49-F238E27FC236}">
                <a16:creationId xmlns:a16="http://schemas.microsoft.com/office/drawing/2014/main" id="{9766993A-64A8-2215-A7F7-1C412ED9F2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3043" y="1025843"/>
            <a:ext cx="6910488" cy="6257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53426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1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-5400000">
            <a:off x="-216068" y="3937650"/>
            <a:ext cx="1317671" cy="21774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-5400000">
            <a:off x="9571647" y="3992896"/>
            <a:ext cx="1215928" cy="208224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84686" y="116122"/>
            <a:ext cx="2008457" cy="889104"/>
          </a:xfrm>
          <a:prstGeom prst="rect">
            <a:avLst/>
          </a:prstGeom>
        </p:spPr>
      </p:pic>
      <p:pic>
        <p:nvPicPr>
          <p:cNvPr id="6145" name="_x409460000">
            <a:extLst>
              <a:ext uri="{FF2B5EF4-FFF2-40B4-BE49-F238E27FC236}">
                <a16:creationId xmlns:a16="http://schemas.microsoft.com/office/drawing/2014/main" id="{6E4245DB-70C4-6B03-BEBE-069C15E964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4252" y="1005226"/>
            <a:ext cx="8048069" cy="6205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2253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1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-5400000">
            <a:off x="-216068" y="3937650"/>
            <a:ext cx="1317671" cy="21774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-5400000">
            <a:off x="9571647" y="3992896"/>
            <a:ext cx="1215928" cy="208224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84686" y="116122"/>
            <a:ext cx="2008457" cy="889104"/>
          </a:xfrm>
          <a:prstGeom prst="rect">
            <a:avLst/>
          </a:prstGeom>
        </p:spPr>
      </p:pic>
      <p:pic>
        <p:nvPicPr>
          <p:cNvPr id="7169" name="_x409459120">
            <a:extLst>
              <a:ext uri="{FF2B5EF4-FFF2-40B4-BE49-F238E27FC236}">
                <a16:creationId xmlns:a16="http://schemas.microsoft.com/office/drawing/2014/main" id="{9BDB34CC-5BDD-30A3-618D-979E6DDD58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73"/>
          <a:stretch/>
        </p:blipFill>
        <p:spPr bwMode="auto">
          <a:xfrm>
            <a:off x="1652587" y="1046886"/>
            <a:ext cx="7391400" cy="6163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_x409459120">
            <a:extLst>
              <a:ext uri="{FF2B5EF4-FFF2-40B4-BE49-F238E27FC236}">
                <a16:creationId xmlns:a16="http://schemas.microsoft.com/office/drawing/2014/main" id="{3349B5D5-A4D9-E597-2485-58F98D924B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392" y="1646223"/>
            <a:ext cx="8909789" cy="480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8845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7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1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-5400000">
            <a:off x="-216068" y="3937650"/>
            <a:ext cx="1317671" cy="21774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-5400000">
            <a:off x="9571647" y="3992896"/>
            <a:ext cx="1215928" cy="208224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84686" y="116122"/>
            <a:ext cx="2008457" cy="889104"/>
          </a:xfrm>
          <a:prstGeom prst="rect">
            <a:avLst/>
          </a:prstGeom>
        </p:spPr>
      </p:pic>
      <p:pic>
        <p:nvPicPr>
          <p:cNvPr id="9217" name="_x50013856">
            <a:extLst>
              <a:ext uri="{FF2B5EF4-FFF2-40B4-BE49-F238E27FC236}">
                <a16:creationId xmlns:a16="http://schemas.microsoft.com/office/drawing/2014/main" id="{AA699464-ECDA-C0F9-554D-6B7A446783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7614" y="878767"/>
            <a:ext cx="6141346" cy="6549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9" name="_x409462960">
            <a:extLst>
              <a:ext uri="{FF2B5EF4-FFF2-40B4-BE49-F238E27FC236}">
                <a16:creationId xmlns:a16="http://schemas.microsoft.com/office/drawing/2014/main" id="{089E96AD-E246-0856-B866-30CFA1E0C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487" y="1032973"/>
            <a:ext cx="5400675" cy="3895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1" name="_x50014096">
            <a:extLst>
              <a:ext uri="{FF2B5EF4-FFF2-40B4-BE49-F238E27FC236}">
                <a16:creationId xmlns:a16="http://schemas.microsoft.com/office/drawing/2014/main" id="{49DBE81E-4A9F-604F-275E-AD81A38B13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3412" y="2556468"/>
            <a:ext cx="5400675" cy="4900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25BB3CB7-A19A-5605-1A50-BCF815CC6519}"/>
              </a:ext>
            </a:extLst>
          </p:cNvPr>
          <p:cNvSpPr/>
          <p:nvPr/>
        </p:nvSpPr>
        <p:spPr>
          <a:xfrm>
            <a:off x="1614487" y="1952625"/>
            <a:ext cx="3200400" cy="57485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A3926B4-5849-CCE0-19A3-B2AC29F2B01D}"/>
              </a:ext>
            </a:extLst>
          </p:cNvPr>
          <p:cNvSpPr/>
          <p:nvPr/>
        </p:nvSpPr>
        <p:spPr>
          <a:xfrm>
            <a:off x="5500687" y="6178371"/>
            <a:ext cx="3200400" cy="57485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CD88B08-1EA1-863B-95E9-4F0D07FDD2DE}"/>
              </a:ext>
            </a:extLst>
          </p:cNvPr>
          <p:cNvCxnSpPr>
            <a:stCxn id="8" idx="2"/>
            <a:endCxn id="9" idx="0"/>
          </p:cNvCxnSpPr>
          <p:nvPr/>
        </p:nvCxnSpPr>
        <p:spPr>
          <a:xfrm>
            <a:off x="3214687" y="2527479"/>
            <a:ext cx="3886200" cy="365089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23" name="_x409459680">
            <a:extLst>
              <a:ext uri="{FF2B5EF4-FFF2-40B4-BE49-F238E27FC236}">
                <a16:creationId xmlns:a16="http://schemas.microsoft.com/office/drawing/2014/main" id="{2E743B3A-8CD9-C8A9-B4B6-69E2FD6A2C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34" r="31379" b="60972"/>
          <a:stretch/>
        </p:blipFill>
        <p:spPr bwMode="auto">
          <a:xfrm>
            <a:off x="3060113" y="2824797"/>
            <a:ext cx="4576348" cy="1913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8227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9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9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9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9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EEE1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5431" y="975051"/>
            <a:ext cx="10344376" cy="5611803"/>
            <a:chOff x="175431" y="975051"/>
            <a:chExt cx="10344376" cy="561180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5431" y="975051"/>
              <a:ext cx="10344376" cy="561180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-5400000">
            <a:off x="-216068" y="3937650"/>
            <a:ext cx="1317671" cy="21774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-5400000">
            <a:off x="9595719" y="4027270"/>
            <a:ext cx="1157481" cy="19870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807844" y="2391786"/>
            <a:ext cx="2522024" cy="2874155"/>
            <a:chOff x="6807844" y="2391786"/>
            <a:chExt cx="2522024" cy="287415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6807844" y="2391786"/>
              <a:ext cx="2522024" cy="287415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580628" y="4523525"/>
            <a:ext cx="1591504" cy="1591504"/>
            <a:chOff x="8580628" y="4523525"/>
            <a:chExt cx="1591504" cy="159150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8580628" y="4523525"/>
              <a:ext cx="1591504" cy="159150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738655" y="1277854"/>
            <a:ext cx="1197510" cy="1730291"/>
            <a:chOff x="9738655" y="1277854"/>
            <a:chExt cx="1197510" cy="173029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5400000">
              <a:off x="9738655" y="1277854"/>
              <a:ext cx="1197510" cy="173029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585406" y="1955995"/>
            <a:ext cx="929272" cy="1698104"/>
            <a:chOff x="6585406" y="1955995"/>
            <a:chExt cx="929272" cy="169810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0800000">
              <a:off x="6585406" y="1955995"/>
              <a:ext cx="929272" cy="169810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10562" y="2545086"/>
            <a:ext cx="2472726" cy="2471735"/>
            <a:chOff x="1310562" y="2545086"/>
            <a:chExt cx="2472726" cy="247173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83086" y="2359281"/>
              <a:ext cx="2003209" cy="2159638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78182" y="4727735"/>
              <a:ext cx="2324604" cy="341747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58581" y="4117715"/>
              <a:ext cx="1972008" cy="61914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EEE1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-5400000">
            <a:off x="-216068" y="3937650"/>
            <a:ext cx="1317671" cy="21774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-5400000">
            <a:off x="9576409" y="3997658"/>
            <a:ext cx="1206405" cy="208224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84686" y="116122"/>
            <a:ext cx="1970361" cy="88910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668423B-0F5E-E8BD-8326-EE9A3EE348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9417" y="1495425"/>
            <a:ext cx="9077739" cy="53340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EEE1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5431" y="975051"/>
            <a:ext cx="10344376" cy="5611803"/>
            <a:chOff x="175431" y="975051"/>
            <a:chExt cx="10344376" cy="561180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5431" y="975051"/>
              <a:ext cx="10344376" cy="561180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050042" y="2341102"/>
            <a:ext cx="1993001" cy="2879429"/>
            <a:chOff x="7050042" y="2341102"/>
            <a:chExt cx="1993001" cy="2879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50042" y="2341102"/>
              <a:ext cx="1993001" cy="287942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-5400000">
            <a:off x="-216068" y="3937650"/>
            <a:ext cx="1317671" cy="21774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-5400000">
            <a:off x="9595719" y="4027270"/>
            <a:ext cx="1157481" cy="19870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552977" y="1507477"/>
            <a:ext cx="1462985" cy="1667250"/>
            <a:chOff x="8552977" y="1507477"/>
            <a:chExt cx="1462985" cy="166725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8552977" y="1507477"/>
              <a:ext cx="1462985" cy="166725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580628" y="4523525"/>
            <a:ext cx="1279361" cy="1279361"/>
            <a:chOff x="8580628" y="4523525"/>
            <a:chExt cx="1279361" cy="127936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6200000">
              <a:off x="8580628" y="4523525"/>
              <a:ext cx="1279361" cy="127936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407152" y="4303119"/>
            <a:ext cx="929272" cy="1698104"/>
            <a:chOff x="6407152" y="4303119"/>
            <a:chExt cx="929272" cy="169810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6407152" y="4303119"/>
              <a:ext cx="929272" cy="169810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15324" y="2545086"/>
            <a:ext cx="2472726" cy="2471735"/>
            <a:chOff x="1415324" y="2545086"/>
            <a:chExt cx="2472726" cy="247173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76443" y="2359281"/>
              <a:ext cx="2003208" cy="2150113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78659" y="4727735"/>
              <a:ext cx="1832299" cy="332223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63343" y="4117715"/>
              <a:ext cx="2019627" cy="61914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solidFill>
          <a:srgbClr val="EEE1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-5400000">
            <a:off x="-216068" y="3937650"/>
            <a:ext cx="1317671" cy="21774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-5400000">
            <a:off x="9571647" y="3992896"/>
            <a:ext cx="1215928" cy="208224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84686" y="235170"/>
            <a:ext cx="2037028" cy="889104"/>
          </a:xfrm>
          <a:prstGeom prst="rect">
            <a:avLst/>
          </a:prstGeom>
        </p:spPr>
      </p:pic>
      <p:pic>
        <p:nvPicPr>
          <p:cNvPr id="6" name="영상">
            <a:hlinkClick r:id="" action="ppaction://media"/>
            <a:extLst>
              <a:ext uri="{FF2B5EF4-FFF2-40B4-BE49-F238E27FC236}">
                <a16:creationId xmlns:a16="http://schemas.microsoft.com/office/drawing/2014/main" id="{01258C9B-10CD-35D7-BC6C-121D38FA349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49214" y="1543142"/>
            <a:ext cx="9398146" cy="528628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807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EEE1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5431" y="975051"/>
            <a:ext cx="10344376" cy="5611803"/>
            <a:chOff x="175431" y="975051"/>
            <a:chExt cx="10344376" cy="561180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5431" y="975051"/>
              <a:ext cx="10344376" cy="561180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469635" y="2306749"/>
            <a:ext cx="2908781" cy="2908781"/>
            <a:chOff x="6469635" y="2306749"/>
            <a:chExt cx="2908781" cy="29087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6469635" y="2306749"/>
              <a:ext cx="2908781" cy="29087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202766" y="1545078"/>
            <a:ext cx="1501251" cy="1710859"/>
            <a:chOff x="8202766" y="1545078"/>
            <a:chExt cx="1501251" cy="171085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8202766" y="1545078"/>
              <a:ext cx="1501251" cy="171085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049134" y="4247043"/>
            <a:ext cx="1197510" cy="1730291"/>
            <a:chOff x="6049134" y="4247043"/>
            <a:chExt cx="1197510" cy="173029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049134" y="4247043"/>
              <a:ext cx="1197510" cy="173029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716805" y="4890875"/>
            <a:ext cx="892532" cy="1630967"/>
            <a:chOff x="8716805" y="4890875"/>
            <a:chExt cx="892532" cy="163096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8716805" y="4890875"/>
              <a:ext cx="892532" cy="1630967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 rot="-5400000">
            <a:off x="-199356" y="3830475"/>
            <a:ext cx="1317671" cy="217747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 rot="-5400000">
            <a:off x="9744749" y="3793337"/>
            <a:ext cx="903986" cy="19870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415324" y="2545086"/>
            <a:ext cx="2472726" cy="2471735"/>
            <a:chOff x="1415324" y="2545086"/>
            <a:chExt cx="2472726" cy="247173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76443" y="2359281"/>
              <a:ext cx="1984085" cy="2140666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78659" y="4727735"/>
              <a:ext cx="2047471" cy="332223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63343" y="4117715"/>
              <a:ext cx="2010094" cy="61980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solidFill>
          <a:srgbClr val="EEE1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5431" y="975051"/>
            <a:ext cx="10344376" cy="5611803"/>
            <a:chOff x="175431" y="975051"/>
            <a:chExt cx="10344376" cy="561180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5431" y="975051"/>
              <a:ext cx="10344376" cy="561180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050042" y="2341102"/>
            <a:ext cx="1993001" cy="2879429"/>
            <a:chOff x="7050042" y="2341102"/>
            <a:chExt cx="1993001" cy="2879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50042" y="2341102"/>
              <a:ext cx="1993001" cy="287942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-5400000">
            <a:off x="-216068" y="3937650"/>
            <a:ext cx="1317671" cy="21774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-5400000">
            <a:off x="9595719" y="4027270"/>
            <a:ext cx="1157481" cy="19870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552977" y="1507477"/>
            <a:ext cx="1462985" cy="1667250"/>
            <a:chOff x="8552977" y="1507477"/>
            <a:chExt cx="1462985" cy="166725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8552977" y="1507477"/>
              <a:ext cx="1462985" cy="166725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580628" y="4523525"/>
            <a:ext cx="1279361" cy="1279361"/>
            <a:chOff x="8580628" y="4523525"/>
            <a:chExt cx="1279361" cy="127936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6200000">
              <a:off x="8580628" y="4523525"/>
              <a:ext cx="1279361" cy="127936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407152" y="4303119"/>
            <a:ext cx="929272" cy="1698104"/>
            <a:chOff x="6407152" y="4303119"/>
            <a:chExt cx="929272" cy="169810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6407152" y="4303119"/>
              <a:ext cx="929272" cy="169810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10562" y="2545086"/>
            <a:ext cx="2472726" cy="2477792"/>
            <a:chOff x="1310562" y="2545086"/>
            <a:chExt cx="2472726" cy="2477792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83086" y="2359281"/>
              <a:ext cx="2003208" cy="2150113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86169" y="4733792"/>
              <a:ext cx="2406604" cy="332223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58581" y="4117715"/>
              <a:ext cx="2611122" cy="61914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solidFill>
          <a:srgbClr val="EEE1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6D904F2-8266-4449-6A02-4229A6958446}"/>
              </a:ext>
            </a:extLst>
          </p:cNvPr>
          <p:cNvSpPr txBox="1"/>
          <p:nvPr/>
        </p:nvSpPr>
        <p:spPr>
          <a:xfrm>
            <a:off x="2948076" y="3191250"/>
            <a:ext cx="68698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Spring</a:t>
            </a:r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을 처음 사용하다 보니 각종 환경설정부터 모든 게 쉽지 않았지만</a:t>
            </a:r>
            <a:r>
              <a:rPr lang="en-US" altLang="ko-KR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</a:t>
            </a:r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책임감을 가지고 프로젝트를 팀원들과 함께 잘 마무리 할 수 있었습니다</a:t>
            </a:r>
            <a:r>
              <a:rPr lang="en-US" altLang="ko-KR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</a:p>
        </p:txBody>
      </p:sp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-5400000">
            <a:off x="-216068" y="3937650"/>
            <a:ext cx="1317671" cy="21774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-5400000">
            <a:off x="9453762" y="3875010"/>
            <a:ext cx="1451700" cy="208224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84686" y="116122"/>
            <a:ext cx="3726780" cy="88910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17631" y="1167352"/>
            <a:ext cx="1317607" cy="1351917"/>
            <a:chOff x="1017631" y="1167352"/>
            <a:chExt cx="1317607" cy="1351917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017631" y="1167352"/>
              <a:ext cx="1317607" cy="1351917"/>
              <a:chOff x="1017631" y="1167352"/>
              <a:chExt cx="1317607" cy="1351917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017631" y="1167352"/>
                <a:ext cx="1317607" cy="1351917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1387781" y="1660917"/>
              <a:ext cx="499239" cy="162877"/>
              <a:chOff x="1387781" y="1660917"/>
              <a:chExt cx="499239" cy="162877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387781" y="1660917"/>
                <a:ext cx="499239" cy="162877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945115" y="2780217"/>
            <a:ext cx="1462639" cy="1318643"/>
            <a:chOff x="945115" y="2780217"/>
            <a:chExt cx="1462639" cy="131864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45115" y="2780217"/>
              <a:ext cx="1462639" cy="131864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11677" y="4359807"/>
            <a:ext cx="1329515" cy="1338024"/>
            <a:chOff x="1011677" y="4359807"/>
            <a:chExt cx="1329515" cy="1338024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011677" y="4359807"/>
              <a:ext cx="1329515" cy="1338024"/>
              <a:chOff x="1011677" y="4359807"/>
              <a:chExt cx="1329515" cy="1338024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011677" y="4359807"/>
                <a:ext cx="1329515" cy="1338024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432968" y="4837962"/>
              <a:ext cx="486932" cy="200406"/>
              <a:chOff x="1432968" y="4837962"/>
              <a:chExt cx="486932" cy="200406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432968" y="4837962"/>
                <a:ext cx="486932" cy="200406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1107158" y="5958778"/>
            <a:ext cx="1138552" cy="1351917"/>
            <a:chOff x="1107158" y="5958778"/>
            <a:chExt cx="1138552" cy="1351917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07158" y="5958778"/>
              <a:ext cx="1138552" cy="1351917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C8CE4AD5-6561-9319-84D0-67BBC1E27237}"/>
              </a:ext>
            </a:extLst>
          </p:cNvPr>
          <p:cNvSpPr txBox="1"/>
          <p:nvPr/>
        </p:nvSpPr>
        <p:spPr>
          <a:xfrm>
            <a:off x="3050467" y="6373126"/>
            <a:ext cx="58785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배운 지 얼마 되지 않은 </a:t>
            </a:r>
            <a:r>
              <a:rPr lang="en-US" altLang="ko-KR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Spring</a:t>
            </a:r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으로 프로젝트를 하려다 보니</a:t>
            </a:r>
            <a:endParaRPr lang="en-US" altLang="ko-KR" sz="14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오류도 많아서 쉽지 않았지만</a:t>
            </a:r>
            <a:r>
              <a:rPr lang="en-US" altLang="ko-KR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힘을 합쳐 하다 보니</a:t>
            </a:r>
            <a:r>
              <a:rPr lang="en-US" altLang="ko-KR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마무리가 잘 된 것 같습니다</a:t>
            </a:r>
            <a:r>
              <a:rPr lang="en-US" altLang="ko-KR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06D229-F040-C9FA-142C-5D6719DDB0DD}"/>
              </a:ext>
            </a:extLst>
          </p:cNvPr>
          <p:cNvSpPr txBox="1"/>
          <p:nvPr/>
        </p:nvSpPr>
        <p:spPr>
          <a:xfrm>
            <a:off x="3050467" y="4705714"/>
            <a:ext cx="557442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java </a:t>
            </a:r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기초에 대한 부족을 느끼고 개념 정리의 필요성을 느꼈고</a:t>
            </a:r>
            <a:r>
              <a:rPr lang="en-US" altLang="ko-KR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</a:p>
          <a:p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팀원들에게 배울 것이 많아 좋았습니다</a:t>
            </a:r>
            <a:r>
              <a:rPr lang="en-US" altLang="ko-KR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</a:p>
          <a:p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팀원들 맡은 업무들을 너무 잘 해 주셔서 고맙습니다</a:t>
            </a:r>
            <a:r>
              <a:rPr lang="en-US" altLang="ko-KR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C082A8-A228-4190-E708-90AF73BF96CA}"/>
              </a:ext>
            </a:extLst>
          </p:cNvPr>
          <p:cNvSpPr txBox="1"/>
          <p:nvPr/>
        </p:nvSpPr>
        <p:spPr>
          <a:xfrm>
            <a:off x="3050467" y="1245899"/>
            <a:ext cx="60264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Java</a:t>
            </a:r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에서 </a:t>
            </a:r>
            <a:r>
              <a:rPr lang="en-US" altLang="ko-KR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Servlet</a:t>
            </a:r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과 </a:t>
            </a:r>
            <a:r>
              <a:rPr lang="en-US" altLang="ko-KR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JSP </a:t>
            </a:r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그리고 </a:t>
            </a:r>
            <a:r>
              <a:rPr lang="en-US" altLang="ko-KR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Spring</a:t>
            </a:r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에 이르기까지 점점 어려워지고 난이도가 올라가면서 프로젝트를 진행하는 동안 데이터베이스 연동 및 코드 구현에 있어서 결코 쉽지만은 않았습니다</a:t>
            </a:r>
            <a:r>
              <a:rPr lang="en-US" altLang="ko-KR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 </a:t>
            </a:r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하지만 팀원들의 다양한 의견 공유와 협업으로 좋은 성과를 이루어 낼 수 있어 좋았습니다</a:t>
            </a:r>
            <a:r>
              <a:rPr lang="en-US" altLang="ko-KR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solidFill>
          <a:srgbClr val="EEE1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29618" y="1205575"/>
            <a:ext cx="9436003" cy="5150755"/>
            <a:chOff x="629618" y="1205575"/>
            <a:chExt cx="9436003" cy="515075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29618" y="1205575"/>
              <a:ext cx="9436003" cy="515075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242054" y="187894"/>
            <a:ext cx="1050793" cy="2028558"/>
            <a:chOff x="9242054" y="187894"/>
            <a:chExt cx="1050793" cy="202855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9242054" y="187894"/>
              <a:ext cx="1050793" cy="20285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16930" y="1046327"/>
            <a:ext cx="1326239" cy="1326239"/>
            <a:chOff x="216930" y="1046327"/>
            <a:chExt cx="1326239" cy="132623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216930" y="1046327"/>
              <a:ext cx="1326239" cy="132623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6845" y="5051202"/>
            <a:ext cx="1769778" cy="2861112"/>
            <a:chOff x="66845" y="5051202"/>
            <a:chExt cx="1769778" cy="286111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66845" y="5051202"/>
              <a:ext cx="1769778" cy="286111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298596" y="4939203"/>
            <a:ext cx="1189024" cy="2172762"/>
            <a:chOff x="9298596" y="4939203"/>
            <a:chExt cx="1189024" cy="217276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9298596" y="4939203"/>
              <a:ext cx="1189024" cy="2172762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 rot="-5400000">
            <a:off x="-216068" y="3830475"/>
            <a:ext cx="1317671" cy="217747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781653" y="2660223"/>
            <a:ext cx="5901723" cy="1751532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930664" y="3494682"/>
            <a:ext cx="3982215" cy="1299872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 rot="-5400000">
            <a:off x="9521476" y="3835553"/>
            <a:ext cx="1316271" cy="208224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323882" y="5372263"/>
            <a:ext cx="3101016" cy="502083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250558" y="5061472"/>
            <a:ext cx="1373026" cy="24368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EEE1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-5400000">
            <a:off x="-198970" y="3830089"/>
            <a:ext cx="1317671" cy="21774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-5400000">
            <a:off x="9720657" y="3758972"/>
            <a:ext cx="962424" cy="20822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17072" y="1942841"/>
            <a:ext cx="1928911" cy="1979140"/>
            <a:chOff x="1117072" y="1942841"/>
            <a:chExt cx="1928911" cy="1979140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117072" y="1942841"/>
              <a:ext cx="1928911" cy="1979140"/>
              <a:chOff x="1117072" y="1942841"/>
              <a:chExt cx="1928911" cy="1979140"/>
            </a:xfrm>
          </p:grpSpPr>
          <p:pic>
            <p:nvPicPr>
              <p:cNvPr id="6" name="Object 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117072" y="1942841"/>
                <a:ext cx="1928911" cy="1979140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1658954" y="2665396"/>
              <a:ext cx="730862" cy="238444"/>
              <a:chOff x="1658954" y="2665396"/>
              <a:chExt cx="730862" cy="238444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58954" y="2665396"/>
                <a:ext cx="730862" cy="238444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1735910" y="4201445"/>
            <a:ext cx="691235" cy="734532"/>
            <a:chOff x="1735910" y="3959791"/>
            <a:chExt cx="691235" cy="734532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735910" y="3959791"/>
              <a:ext cx="691235" cy="734532"/>
              <a:chOff x="1735910" y="3959791"/>
              <a:chExt cx="691235" cy="734532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735910" y="3959791"/>
                <a:ext cx="691235" cy="734532"/>
              </a:xfrm>
              <a:prstGeom prst="rect">
                <a:avLst/>
              </a:prstGeom>
            </p:spPr>
          </p:pic>
        </p:grpSp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43277" y="4117625"/>
              <a:ext cx="619844" cy="448187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37580" y="5254291"/>
            <a:ext cx="1994559" cy="1525083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3310248" y="1942841"/>
            <a:ext cx="2141231" cy="1930429"/>
            <a:chOff x="3310248" y="1942841"/>
            <a:chExt cx="2141231" cy="193042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310248" y="1942841"/>
              <a:ext cx="2141231" cy="193042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035246" y="4177089"/>
            <a:ext cx="691235" cy="734532"/>
            <a:chOff x="4035246" y="3935435"/>
            <a:chExt cx="691235" cy="734532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4035246" y="3935435"/>
              <a:ext cx="691235" cy="734532"/>
              <a:chOff x="4035246" y="3935435"/>
              <a:chExt cx="691235" cy="734532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035246" y="3935435"/>
                <a:ext cx="691235" cy="734532"/>
              </a:xfrm>
              <a:prstGeom prst="rect">
                <a:avLst/>
              </a:prstGeom>
            </p:spPr>
          </p:pic>
        </p:grpSp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034218" y="4093270"/>
              <a:ext cx="664083" cy="457711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246683" y="5229935"/>
            <a:ext cx="2298198" cy="1277512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5715744" y="1942841"/>
            <a:ext cx="1946344" cy="1958801"/>
            <a:chOff x="5715744" y="1942841"/>
            <a:chExt cx="1946344" cy="1958801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5715744" y="1942841"/>
              <a:ext cx="1946344" cy="1958801"/>
              <a:chOff x="5715744" y="1942841"/>
              <a:chExt cx="1946344" cy="1958801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5715744" y="1942841"/>
                <a:ext cx="1946344" cy="1958801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6332494" y="2642837"/>
              <a:ext cx="712844" cy="293384"/>
              <a:chOff x="6332494" y="2642837"/>
              <a:chExt cx="712844" cy="293384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6332494" y="2642837"/>
                <a:ext cx="712844" cy="293384"/>
              </a:xfrm>
              <a:prstGeom prst="rect">
                <a:avLst/>
              </a:prstGeom>
            </p:spPr>
          </p:pic>
        </p:grpSp>
      </p:grpSp>
      <p:grpSp>
        <p:nvGrpSpPr>
          <p:cNvPr id="1012" name="그룹 1012"/>
          <p:cNvGrpSpPr/>
          <p:nvPr/>
        </p:nvGrpSpPr>
        <p:grpSpPr>
          <a:xfrm>
            <a:off x="6343298" y="4191275"/>
            <a:ext cx="691235" cy="734532"/>
            <a:chOff x="6343298" y="3949621"/>
            <a:chExt cx="691235" cy="734532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6343298" y="3949621"/>
              <a:ext cx="691235" cy="734532"/>
              <a:chOff x="6343298" y="3949621"/>
              <a:chExt cx="691235" cy="734532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6343298" y="3949621"/>
                <a:ext cx="691235" cy="734532"/>
              </a:xfrm>
              <a:prstGeom prst="rect">
                <a:avLst/>
              </a:prstGeom>
            </p:spPr>
          </p:pic>
        </p:grpSp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350664" y="4107456"/>
              <a:ext cx="622511" cy="438663"/>
            </a:xfrm>
            <a:prstGeom prst="rect">
              <a:avLst/>
            </a:prstGeom>
          </p:spPr>
        </p:pic>
      </p:grpSp>
      <p:pic>
        <p:nvPicPr>
          <p:cNvPr id="43" name="Object 4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5554735" y="5244121"/>
            <a:ext cx="2278702" cy="1287036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7979465" y="1942841"/>
            <a:ext cx="1666784" cy="1979140"/>
            <a:chOff x="7979465" y="1942841"/>
            <a:chExt cx="1666784" cy="1979140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979465" y="1942841"/>
              <a:ext cx="1666784" cy="1979140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8467240" y="4201445"/>
            <a:ext cx="691235" cy="734532"/>
            <a:chOff x="8467240" y="3959791"/>
            <a:chExt cx="691235" cy="734532"/>
          </a:xfrm>
        </p:grpSpPr>
        <p:grpSp>
          <p:nvGrpSpPr>
            <p:cNvPr id="1016" name="그룹 1016"/>
            <p:cNvGrpSpPr/>
            <p:nvPr/>
          </p:nvGrpSpPr>
          <p:grpSpPr>
            <a:xfrm>
              <a:off x="8467240" y="3959791"/>
              <a:ext cx="691235" cy="734532"/>
              <a:chOff x="8467240" y="3959791"/>
              <a:chExt cx="691235" cy="734532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8467240" y="3959791"/>
                <a:ext cx="691235" cy="734532"/>
              </a:xfrm>
              <a:prstGeom prst="rect">
                <a:avLst/>
              </a:prstGeom>
            </p:spPr>
          </p:pic>
        </p:grpSp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474605" y="4117626"/>
              <a:ext cx="589568" cy="448187"/>
            </a:xfrm>
            <a:prstGeom prst="rect">
              <a:avLst/>
            </a:prstGeom>
          </p:spPr>
        </p:pic>
      </p:grpSp>
      <p:pic>
        <p:nvPicPr>
          <p:cNvPr id="53" name="Object 52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7678677" y="5254291"/>
            <a:ext cx="2291912" cy="1805369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1178038" y="190427"/>
            <a:ext cx="2851850" cy="971916"/>
            <a:chOff x="1178038" y="190427"/>
            <a:chExt cx="2851850" cy="971916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075162" y="116122"/>
              <a:ext cx="2046352" cy="886533"/>
            </a:xfrm>
            <a:prstGeom prst="rect">
              <a:avLst/>
            </a:prstGeom>
          </p:spPr>
        </p:pic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149944" y="873257"/>
              <a:ext cx="1947918" cy="37336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EEE1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5431" y="975051"/>
            <a:ext cx="10344376" cy="5611803"/>
            <a:chOff x="175431" y="975051"/>
            <a:chExt cx="10344376" cy="561180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5431" y="975051"/>
              <a:ext cx="10344376" cy="561180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15324" y="2545088"/>
            <a:ext cx="2472726" cy="2471729"/>
            <a:chOff x="1415324" y="2545088"/>
            <a:chExt cx="2472726" cy="24717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76439" y="2359283"/>
              <a:ext cx="2003237" cy="2142761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78659" y="4727731"/>
              <a:ext cx="2066518" cy="332223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61572" y="4117714"/>
              <a:ext cx="2614779" cy="619808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-5400000">
            <a:off x="-216068" y="3937650"/>
            <a:ext cx="1317671" cy="217747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 rot="-5400000">
            <a:off x="9595719" y="4027270"/>
            <a:ext cx="1157481" cy="19870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807844" y="2391786"/>
            <a:ext cx="2522024" cy="2874155"/>
            <a:chOff x="6807844" y="2391786"/>
            <a:chExt cx="2522024" cy="287415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0800000">
              <a:off x="6807844" y="2391786"/>
              <a:ext cx="2522024" cy="287415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580628" y="4523525"/>
            <a:ext cx="1591504" cy="1591504"/>
            <a:chOff x="8580628" y="4523525"/>
            <a:chExt cx="1591504" cy="159150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6200000">
              <a:off x="8580628" y="4523525"/>
              <a:ext cx="1591504" cy="159150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738655" y="1277854"/>
            <a:ext cx="1197510" cy="1730291"/>
            <a:chOff x="9738655" y="1277854"/>
            <a:chExt cx="1197510" cy="173029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5400000">
              <a:off x="9738655" y="1277854"/>
              <a:ext cx="1197510" cy="173029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585406" y="1955995"/>
            <a:ext cx="929272" cy="1698104"/>
            <a:chOff x="6585406" y="1955995"/>
            <a:chExt cx="929272" cy="169810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0800000">
              <a:off x="6585406" y="1955995"/>
              <a:ext cx="929272" cy="169810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EEE1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-5400000">
            <a:off x="9608814" y="4030063"/>
            <a:ext cx="1141595" cy="20822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-5400000">
            <a:off x="-216068" y="3937650"/>
            <a:ext cx="1317671" cy="21774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334954" y="1717175"/>
            <a:ext cx="6025330" cy="5701873"/>
            <a:chOff x="2334954" y="1717175"/>
            <a:chExt cx="6025330" cy="5701873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34954" y="1717175"/>
              <a:ext cx="6025330" cy="570187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78038" y="191315"/>
            <a:ext cx="2851850" cy="971915"/>
            <a:chOff x="1178038" y="191315"/>
            <a:chExt cx="2851850" cy="97191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75162" y="117011"/>
              <a:ext cx="1549428" cy="886532"/>
            </a:xfrm>
            <a:prstGeom prst="rect">
              <a:avLst/>
            </a:prstGeom>
          </p:spPr>
        </p:pic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49944" y="874144"/>
              <a:ext cx="1659356" cy="37336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EEE1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-5400000">
            <a:off x="9518167" y="3949708"/>
            <a:ext cx="1312595" cy="19870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-5400000">
            <a:off x="-216063" y="3937646"/>
            <a:ext cx="1317671" cy="21775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009699" y="2373181"/>
            <a:ext cx="3030554" cy="3746093"/>
            <a:chOff x="7009699" y="2373181"/>
            <a:chExt cx="3030554" cy="3746093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7009699" y="3088720"/>
              <a:ext cx="3030554" cy="3030554"/>
              <a:chOff x="7009699" y="3088720"/>
              <a:chExt cx="3030554" cy="3030554"/>
            </a:xfrm>
          </p:grpSpPr>
          <p:pic>
            <p:nvPicPr>
              <p:cNvPr id="6" name="Object 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7009699" y="3088720"/>
                <a:ext cx="3030554" cy="3030554"/>
              </a:xfrm>
              <a:prstGeom prst="rect">
                <a:avLst/>
              </a:prstGeom>
            </p:spPr>
          </p:pic>
        </p:grpSp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625528" y="2306516"/>
              <a:ext cx="1748889" cy="76322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810841" y="2373181"/>
            <a:ext cx="3030554" cy="3758706"/>
            <a:chOff x="3810841" y="2373181"/>
            <a:chExt cx="3030554" cy="375870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622141" y="2306516"/>
              <a:ext cx="1264251" cy="786070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3810841" y="3101333"/>
              <a:ext cx="3030554" cy="3030554"/>
              <a:chOff x="3810841" y="3101333"/>
              <a:chExt cx="3030554" cy="3030554"/>
            </a:xfrm>
          </p:grpSpPr>
          <p:grpSp>
            <p:nvGrpSpPr>
              <p:cNvPr id="1005" name="그룹 1005"/>
              <p:cNvGrpSpPr/>
              <p:nvPr/>
            </p:nvGrpSpPr>
            <p:grpSpPr>
              <a:xfrm>
                <a:off x="3810841" y="3101333"/>
                <a:ext cx="3030554" cy="3030554"/>
                <a:chOff x="3810841" y="3101333"/>
                <a:chExt cx="3030554" cy="3030554"/>
              </a:xfrm>
            </p:grpSpPr>
            <p:pic>
              <p:nvPicPr>
                <p:cNvPr id="14" name="Object 13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3810841" y="3101333"/>
                  <a:ext cx="3030554" cy="3030554"/>
                </a:xfrm>
                <a:prstGeom prst="rect">
                  <a:avLst/>
                </a:prstGeom>
              </p:spPr>
            </p:pic>
          </p:grpSp>
          <p:grpSp>
            <p:nvGrpSpPr>
              <p:cNvPr id="1006" name="그룹 1006"/>
              <p:cNvGrpSpPr/>
              <p:nvPr/>
            </p:nvGrpSpPr>
            <p:grpSpPr>
              <a:xfrm>
                <a:off x="4640853" y="3838742"/>
                <a:ext cx="1370529" cy="1555736"/>
                <a:chOff x="4640853" y="3838742"/>
                <a:chExt cx="1370529" cy="1555736"/>
              </a:xfrm>
            </p:grpSpPr>
            <p:pic>
              <p:nvPicPr>
                <p:cNvPr id="17" name="Object 16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4640853" y="3838742"/>
                  <a:ext cx="1370529" cy="1555736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07" name="그룹 1007"/>
          <p:cNvGrpSpPr/>
          <p:nvPr/>
        </p:nvGrpSpPr>
        <p:grpSpPr>
          <a:xfrm>
            <a:off x="641552" y="2373181"/>
            <a:ext cx="3030554" cy="3746093"/>
            <a:chOff x="641552" y="2373181"/>
            <a:chExt cx="3030554" cy="3746093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52852" y="2306516"/>
              <a:ext cx="1408670" cy="763222"/>
            </a:xfrm>
            <a:prstGeom prst="rect">
              <a:avLst/>
            </a:prstGeom>
          </p:spPr>
        </p:pic>
        <p:grpSp>
          <p:nvGrpSpPr>
            <p:cNvPr id="1008" name="그룹 1008"/>
            <p:cNvGrpSpPr/>
            <p:nvPr/>
          </p:nvGrpSpPr>
          <p:grpSpPr>
            <a:xfrm>
              <a:off x="641552" y="3088720"/>
              <a:ext cx="3030554" cy="3030554"/>
              <a:chOff x="641552" y="3088720"/>
              <a:chExt cx="3030554" cy="3030554"/>
            </a:xfrm>
          </p:grpSpPr>
          <p:grpSp>
            <p:nvGrpSpPr>
              <p:cNvPr id="1009" name="그룹 1009"/>
              <p:cNvGrpSpPr/>
              <p:nvPr/>
            </p:nvGrpSpPr>
            <p:grpSpPr>
              <a:xfrm>
                <a:off x="641552" y="3088720"/>
                <a:ext cx="3030554" cy="3030554"/>
                <a:chOff x="641552" y="3088720"/>
                <a:chExt cx="3030554" cy="3030554"/>
              </a:xfrm>
            </p:grpSpPr>
            <p:pic>
              <p:nvPicPr>
                <p:cNvPr id="25" name="Object 24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641552" y="3088720"/>
                  <a:ext cx="3030554" cy="3030554"/>
                </a:xfrm>
                <a:prstGeom prst="rect">
                  <a:avLst/>
                </a:prstGeom>
              </p:spPr>
            </p:pic>
          </p:grpSp>
          <p:grpSp>
            <p:nvGrpSpPr>
              <p:cNvPr id="1010" name="그룹 1010"/>
              <p:cNvGrpSpPr/>
              <p:nvPr/>
            </p:nvGrpSpPr>
            <p:grpSpPr>
              <a:xfrm>
                <a:off x="809363" y="3489398"/>
                <a:ext cx="2694930" cy="2236055"/>
                <a:chOff x="809363" y="3489398"/>
                <a:chExt cx="2694930" cy="2236055"/>
              </a:xfrm>
            </p:grpSpPr>
            <p:grpSp>
              <p:nvGrpSpPr>
                <p:cNvPr id="1011" name="그룹 1011"/>
                <p:cNvGrpSpPr/>
                <p:nvPr/>
              </p:nvGrpSpPr>
              <p:grpSpPr>
                <a:xfrm>
                  <a:off x="1133124" y="5192120"/>
                  <a:ext cx="2047410" cy="526477"/>
                  <a:chOff x="1133124" y="5192120"/>
                  <a:chExt cx="2047410" cy="526477"/>
                </a:xfrm>
              </p:grpSpPr>
              <p:pic>
                <p:nvPicPr>
                  <p:cNvPr id="29" name="Object 28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1133124" y="5192120"/>
                    <a:ext cx="2047410" cy="526477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2" name="그룹 1012"/>
                <p:cNvGrpSpPr/>
                <p:nvPr/>
              </p:nvGrpSpPr>
              <p:grpSpPr>
                <a:xfrm>
                  <a:off x="809363" y="3489398"/>
                  <a:ext cx="2694930" cy="1380952"/>
                  <a:chOff x="809363" y="3489398"/>
                  <a:chExt cx="2694930" cy="1380952"/>
                </a:xfrm>
              </p:grpSpPr>
              <p:grpSp>
                <p:nvGrpSpPr>
                  <p:cNvPr id="1013" name="그룹 1013"/>
                  <p:cNvGrpSpPr/>
                  <p:nvPr/>
                </p:nvGrpSpPr>
                <p:grpSpPr>
                  <a:xfrm>
                    <a:off x="2447151" y="3489398"/>
                    <a:ext cx="1057037" cy="1375761"/>
                    <a:chOff x="2447151" y="3489398"/>
                    <a:chExt cx="1057037" cy="1375761"/>
                  </a:xfrm>
                </p:grpSpPr>
                <p:pic>
                  <p:nvPicPr>
                    <p:cNvPr id="33" name="Object 32"/>
                    <p:cNvPicPr>
                      <a:picLocks noChangeAspect="1"/>
                    </p:cNvPicPr>
                    <p:nvPr/>
                  </p:nvPicPr>
                  <p:blipFill>
                    <a:blip r:embed="rId10" cstate="print"/>
                    <a:stretch>
                      <a:fillRect/>
                    </a:stretch>
                  </p:blipFill>
                  <p:spPr>
                    <a:xfrm>
                      <a:off x="2447151" y="3489398"/>
                      <a:ext cx="1057037" cy="1375761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1014" name="그룹 1014"/>
                  <p:cNvGrpSpPr/>
                  <p:nvPr/>
                </p:nvGrpSpPr>
                <p:grpSpPr>
                  <a:xfrm>
                    <a:off x="809363" y="3767766"/>
                    <a:ext cx="1638051" cy="819026"/>
                    <a:chOff x="809363" y="3767766"/>
                    <a:chExt cx="1638051" cy="819026"/>
                  </a:xfrm>
                </p:grpSpPr>
                <p:pic>
                  <p:nvPicPr>
                    <p:cNvPr id="36" name="Object 35"/>
                    <p:cNvPicPr>
                      <a:picLocks noChangeAspect="1"/>
                    </p:cNvPicPr>
                    <p:nvPr/>
                  </p:nvPicPr>
                  <p:blipFill>
                    <a:blip r:embed="rId11" cstate="print"/>
                    <a:stretch>
                      <a:fillRect/>
                    </a:stretch>
                  </p:blipFill>
                  <p:spPr>
                    <a:xfrm>
                      <a:off x="809363" y="3767766"/>
                      <a:ext cx="1638051" cy="819026"/>
                    </a:xfrm>
                    <a:prstGeom prst="rect">
                      <a:avLst/>
                    </a:prstGeom>
                  </p:spPr>
                </p:pic>
              </p:grpSp>
            </p:grpSp>
          </p:grpSp>
        </p:grpSp>
      </p:grpSp>
      <p:pic>
        <p:nvPicPr>
          <p:cNvPr id="42" name="Object 4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 rot="-5400000">
            <a:off x="9576414" y="3997663"/>
            <a:ext cx="1206395" cy="208224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7390691" y="4049499"/>
            <a:ext cx="2268571" cy="1276071"/>
            <a:chOff x="7390691" y="4049499"/>
            <a:chExt cx="2268571" cy="1276071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390691" y="4049499"/>
              <a:ext cx="2268571" cy="1276071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178038" y="191315"/>
            <a:ext cx="2851850" cy="971915"/>
            <a:chOff x="1178038" y="191315"/>
            <a:chExt cx="2851850" cy="971915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84686" y="117011"/>
              <a:ext cx="2008256" cy="886532"/>
            </a:xfrm>
            <a:prstGeom prst="rect">
              <a:avLst/>
            </a:prstGeom>
          </p:spPr>
        </p:pic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49944" y="874144"/>
              <a:ext cx="1659356" cy="37336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EEE1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5431" y="975051"/>
            <a:ext cx="10344376" cy="5611803"/>
            <a:chOff x="175431" y="975051"/>
            <a:chExt cx="10344376" cy="561180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5431" y="975051"/>
              <a:ext cx="10344376" cy="561180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050042" y="2341102"/>
            <a:ext cx="1993001" cy="2879429"/>
            <a:chOff x="7050042" y="2341102"/>
            <a:chExt cx="1993001" cy="2879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50042" y="2341102"/>
              <a:ext cx="1993001" cy="287942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-5400000">
            <a:off x="-216068" y="3937650"/>
            <a:ext cx="1317671" cy="21774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-5400000">
            <a:off x="9595719" y="4027270"/>
            <a:ext cx="1157481" cy="19870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552977" y="1507477"/>
            <a:ext cx="1462985" cy="1667250"/>
            <a:chOff x="8552977" y="1507477"/>
            <a:chExt cx="1462985" cy="166725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8552977" y="1507477"/>
              <a:ext cx="1462985" cy="166725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580628" y="4523525"/>
            <a:ext cx="1279361" cy="1279361"/>
            <a:chOff x="8580628" y="4523525"/>
            <a:chExt cx="1279361" cy="127936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6200000">
              <a:off x="8580628" y="4523525"/>
              <a:ext cx="1279361" cy="127936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407152" y="4303119"/>
            <a:ext cx="929272" cy="1698104"/>
            <a:chOff x="6407152" y="4303119"/>
            <a:chExt cx="929272" cy="169810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6407152" y="4303119"/>
              <a:ext cx="929272" cy="169810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15324" y="2545086"/>
            <a:ext cx="2472726" cy="2471735"/>
            <a:chOff x="1415324" y="2545086"/>
            <a:chExt cx="2472726" cy="247173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76443" y="2359281"/>
              <a:ext cx="1993627" cy="2141380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78659" y="4727735"/>
              <a:ext cx="1984918" cy="332223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63343" y="4117715"/>
              <a:ext cx="2139960" cy="61623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513</TotalTime>
  <Words>123</Words>
  <Application>Microsoft Office PowerPoint</Application>
  <PresentationFormat>사용자 지정</PresentationFormat>
  <Paragraphs>10</Paragraphs>
  <Slides>42</Slides>
  <Notes>1</Notes>
  <HiddenSlides>0</HiddenSlides>
  <MMClips>1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42</vt:i4>
      </vt:variant>
    </vt:vector>
  </HeadingPairs>
  <TitlesOfParts>
    <vt:vector size="48" baseType="lpstr">
      <vt:lpstr>나눔스퀘어OTF</vt:lpstr>
      <vt:lpstr>맑은 고딕</vt:lpstr>
      <vt:lpstr>한컴산뜻돋움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Yoo Myeong-Hyeon</cp:lastModifiedBy>
  <cp:revision>28</cp:revision>
  <dcterms:created xsi:type="dcterms:W3CDTF">2023-01-27T15:50:20Z</dcterms:created>
  <dcterms:modified xsi:type="dcterms:W3CDTF">2023-01-30T03:10:09Z</dcterms:modified>
</cp:coreProperties>
</file>